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5DE3-A3B0-8047-A9EC-952815469BE9}" type="datetimeFigureOut">
              <a:rPr lang="en-US" smtClean="0"/>
              <a:t>20/04/18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2625-FC56-4C43-87E8-9471C73C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0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5DE3-A3B0-8047-A9EC-952815469BE9}" type="datetimeFigureOut">
              <a:rPr lang="en-US" smtClean="0"/>
              <a:t>20/04/18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2625-FC56-4C43-87E8-9471C73C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3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5DE3-A3B0-8047-A9EC-952815469BE9}" type="datetimeFigureOut">
              <a:rPr lang="en-US" smtClean="0"/>
              <a:t>20/04/18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2625-FC56-4C43-87E8-9471C73C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5DE3-A3B0-8047-A9EC-952815469BE9}" type="datetimeFigureOut">
              <a:rPr lang="en-US" smtClean="0"/>
              <a:t>20/04/18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2625-FC56-4C43-87E8-9471C73C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8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5DE3-A3B0-8047-A9EC-952815469BE9}" type="datetimeFigureOut">
              <a:rPr lang="en-US" smtClean="0"/>
              <a:t>20/04/18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2625-FC56-4C43-87E8-9471C73C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4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5DE3-A3B0-8047-A9EC-952815469BE9}" type="datetimeFigureOut">
              <a:rPr lang="en-US" smtClean="0"/>
              <a:t>20/04/18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2625-FC56-4C43-87E8-9471C73C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5DE3-A3B0-8047-A9EC-952815469BE9}" type="datetimeFigureOut">
              <a:rPr lang="en-US" smtClean="0"/>
              <a:t>20/04/18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2625-FC56-4C43-87E8-9471C73C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5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5DE3-A3B0-8047-A9EC-952815469BE9}" type="datetimeFigureOut">
              <a:rPr lang="en-US" smtClean="0"/>
              <a:t>20/04/18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2625-FC56-4C43-87E8-9471C73C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8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5DE3-A3B0-8047-A9EC-952815469BE9}" type="datetimeFigureOut">
              <a:rPr lang="en-US" smtClean="0"/>
              <a:t>20/04/18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2625-FC56-4C43-87E8-9471C73C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4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5DE3-A3B0-8047-A9EC-952815469BE9}" type="datetimeFigureOut">
              <a:rPr lang="en-US" smtClean="0"/>
              <a:t>20/04/18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2625-FC56-4C43-87E8-9471C73C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7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5DE3-A3B0-8047-A9EC-952815469BE9}" type="datetimeFigureOut">
              <a:rPr lang="en-US" smtClean="0"/>
              <a:t>20/04/18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2625-FC56-4C43-87E8-9471C73C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0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B5DE3-A3B0-8047-A9EC-952815469BE9}" type="datetimeFigureOut">
              <a:rPr lang="en-US" smtClean="0"/>
              <a:t>20/04/18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12625-FC56-4C43-87E8-9471C73C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8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276" y="420414"/>
            <a:ext cx="250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키워드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 Contract</a:t>
            </a:r>
            <a:r>
              <a:rPr lang="ko-KR" altLang="en-US" dirty="0" smtClean="0"/>
              <a:t>구성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121" y="803478"/>
            <a:ext cx="811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목적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사용자가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입력한</a:t>
            </a:r>
            <a:r>
              <a:rPr lang="en-US" altLang="ko-KR" dirty="0"/>
              <a:t> </a:t>
            </a:r>
            <a:r>
              <a:rPr lang="en-US" altLang="ko-KR" dirty="0" err="1" smtClean="0"/>
              <a:t>InterestItem</a:t>
            </a:r>
            <a:r>
              <a:rPr lang="en-US" altLang="ko-KR" dirty="0"/>
              <a:t> 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대해</a:t>
            </a:r>
            <a:r>
              <a:rPr lang="en-US" altLang="ko-KR" dirty="0"/>
              <a:t> </a:t>
            </a:r>
            <a:r>
              <a:rPr lang="ko-KR" altLang="en-US" dirty="0" smtClean="0"/>
              <a:t>관심분야가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동일한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사람들만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484" y="2233460"/>
            <a:ext cx="1725448" cy="313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UserContainer</a:t>
            </a:r>
            <a:r>
              <a:rPr lang="en-US" sz="1200" dirty="0" smtClean="0"/>
              <a:t> Contract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36484" y="2586838"/>
            <a:ext cx="2264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오로지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사용자</a:t>
            </a:r>
            <a:r>
              <a:rPr lang="en-US" altLang="ko-KR" sz="900" dirty="0" smtClean="0"/>
              <a:t> account</a:t>
            </a:r>
            <a:r>
              <a:rPr lang="ko-KR" altLang="en-US" sz="900" dirty="0" smtClean="0"/>
              <a:t>만들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관리하는</a:t>
            </a:r>
            <a:r>
              <a:rPr lang="en-US" altLang="ko-KR" sz="900" dirty="0" smtClean="0"/>
              <a:t> contract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236484" y="2817670"/>
            <a:ext cx="26538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M</a:t>
            </a:r>
            <a:r>
              <a:rPr lang="x-none" altLang="ko-KR" sz="900" dirty="0" smtClean="0"/>
              <a:t>apping (uint256 =&gt; address) </a:t>
            </a:r>
            <a:r>
              <a:rPr lang="x-none" altLang="ko-KR" sz="9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userList</a:t>
            </a:r>
            <a:r>
              <a:rPr lang="x-none" altLang="ko-KR" sz="900" dirty="0" smtClean="0"/>
              <a:t>;</a:t>
            </a:r>
          </a:p>
          <a:p>
            <a:r>
              <a:rPr lang="en-US" altLang="ko-KR" sz="900" dirty="0" smtClean="0"/>
              <a:t>M</a:t>
            </a:r>
            <a:r>
              <a:rPr lang="x-none" altLang="ko-KR" sz="900" dirty="0" smtClean="0"/>
              <a:t>apping (address=&gt;  uint256) </a:t>
            </a:r>
            <a:r>
              <a:rPr lang="x-none" altLang="ko-KR" sz="900" dirty="0" smtClean="0">
                <a:solidFill>
                  <a:srgbClr val="FF0000"/>
                </a:solidFill>
              </a:rPr>
              <a:t>userIndex</a:t>
            </a:r>
            <a:r>
              <a:rPr lang="x-none" altLang="ko-KR" sz="900" dirty="0" smtClean="0"/>
              <a:t>;</a:t>
            </a:r>
          </a:p>
          <a:p>
            <a:endParaRPr lang="x-none" sz="900" dirty="0"/>
          </a:p>
          <a:p>
            <a:r>
              <a:rPr lang="en-US" altLang="ko-KR" sz="900" dirty="0" smtClean="0"/>
              <a:t>- </a:t>
            </a:r>
            <a:r>
              <a:rPr lang="ko-KR" altLang="en-US" sz="900" dirty="0" smtClean="0"/>
              <a:t>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두개의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변수를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가지고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사용자를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매핑</a:t>
            </a:r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en-US" sz="900" dirty="0" smtClean="0"/>
              <a:t>Mapping</a:t>
            </a:r>
            <a:r>
              <a:rPr lang="ko-KR" altLang="en-US" sz="900" dirty="0" smtClean="0"/>
              <a:t>변수는</a:t>
            </a:r>
            <a:r>
              <a:rPr lang="en-US" altLang="ko-KR" sz="900" dirty="0" smtClean="0"/>
              <a:t> index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알수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없기에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따로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dirty="0" smtClean="0"/>
              <a:t>사용자의</a:t>
            </a:r>
            <a:r>
              <a:rPr lang="en-US" altLang="ko-KR" sz="900" dirty="0" smtClean="0"/>
              <a:t> index</a:t>
            </a:r>
            <a:r>
              <a:rPr lang="ko-KR" altLang="en-US" sz="900" dirty="0" smtClean="0"/>
              <a:t>또한</a:t>
            </a:r>
            <a:r>
              <a:rPr lang="en-US" altLang="ko-KR" sz="900" dirty="0" smtClean="0"/>
              <a:t> </a:t>
            </a:r>
            <a:r>
              <a:rPr lang="x-none" altLang="ko-KR" sz="900" dirty="0" smtClean="0"/>
              <a:t>userIndex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관리</a:t>
            </a:r>
            <a:endParaRPr lang="en-US" altLang="ko-KR" sz="900" dirty="0"/>
          </a:p>
          <a:p>
            <a:pPr marL="171450" indent="-171450">
              <a:buFontTx/>
              <a:buChar char="-"/>
            </a:pPr>
            <a:endParaRPr lang="en-US" sz="900" dirty="0" smtClean="0"/>
          </a:p>
          <a:p>
            <a:endParaRPr lang="en-US" sz="900" dirty="0"/>
          </a:p>
          <a:p>
            <a:endParaRPr lang="en-US" sz="900" dirty="0" smtClean="0"/>
          </a:p>
          <a:p>
            <a:r>
              <a:rPr lang="x-none" altLang="ko-KR" sz="900" dirty="0" smtClean="0">
                <a:solidFill>
                  <a:srgbClr val="FF0000"/>
                </a:solidFill>
              </a:rPr>
              <a:t>userIndex</a:t>
            </a:r>
            <a:r>
              <a:rPr lang="en-US" altLang="ko-KR" sz="900" dirty="0" smtClean="0"/>
              <a:t>[address</a:t>
            </a:r>
            <a:r>
              <a:rPr lang="ko-KR" altLang="en-US" sz="900" dirty="0" smtClean="0"/>
              <a:t>이준환</a:t>
            </a:r>
            <a:r>
              <a:rPr lang="en-US" altLang="ko-KR" sz="900" dirty="0" smtClean="0"/>
              <a:t>] = 1;</a:t>
            </a:r>
          </a:p>
          <a:p>
            <a:r>
              <a:rPr lang="x-none" altLang="ko-KR" sz="900" dirty="0" smtClean="0">
                <a:solidFill>
                  <a:srgbClr val="8EB4E3"/>
                </a:solidFill>
              </a:rPr>
              <a:t>userList</a:t>
            </a:r>
            <a:r>
              <a:rPr lang="en-US" altLang="ko-KR" sz="900" dirty="0" smtClean="0">
                <a:solidFill>
                  <a:srgbClr val="8EB4E3"/>
                </a:solidFill>
              </a:rPr>
              <a:t> </a:t>
            </a:r>
            <a:r>
              <a:rPr lang="en-US" altLang="ko-KR" sz="900" dirty="0" smtClean="0"/>
              <a:t>(</a:t>
            </a:r>
            <a:r>
              <a:rPr lang="en-US" altLang="ko-KR" sz="900" dirty="0"/>
              <a:t>1</a:t>
            </a:r>
            <a:r>
              <a:rPr lang="en-US" altLang="ko-KR" sz="900" dirty="0" smtClean="0"/>
              <a:t>) = address</a:t>
            </a:r>
            <a:r>
              <a:rPr lang="ko-KR" altLang="en-US" sz="900" dirty="0" smtClean="0"/>
              <a:t>이준환</a:t>
            </a:r>
            <a:r>
              <a:rPr lang="en-US" altLang="ko-KR" sz="900" dirty="0" smtClean="0"/>
              <a:t> ;</a:t>
            </a:r>
          </a:p>
          <a:p>
            <a:endParaRPr lang="en-US" sz="900" dirty="0"/>
          </a:p>
          <a:p>
            <a:r>
              <a:rPr lang="ko-KR" altLang="en-US" sz="900" dirty="0" smtClean="0"/>
              <a:t>이런식으로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나누기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위해서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두개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변수를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사용</a:t>
            </a:r>
            <a:endParaRPr lang="en-US" altLang="ko-KR" sz="900" dirty="0" smtClean="0"/>
          </a:p>
          <a:p>
            <a:endParaRPr lang="en-US" sz="900" dirty="0"/>
          </a:p>
          <a:p>
            <a:r>
              <a:rPr lang="ko-KR" altLang="en-US" sz="900" dirty="0" smtClean="0"/>
              <a:t>이렇게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되면</a:t>
            </a:r>
            <a:r>
              <a:rPr lang="en-US" altLang="ko-KR" sz="900" dirty="0" smtClean="0"/>
              <a:t> for </a:t>
            </a:r>
            <a:r>
              <a:rPr lang="ko-KR" altLang="en-US" sz="900" dirty="0" smtClean="0"/>
              <a:t>문으로</a:t>
            </a:r>
            <a:r>
              <a:rPr lang="en-US" altLang="ko-KR" sz="900" dirty="0" smtClean="0"/>
              <a:t> 1~10 </a:t>
            </a:r>
            <a:r>
              <a:rPr lang="ko-KR" altLang="en-US" sz="900" dirty="0" smtClean="0"/>
              <a:t>번째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인덱스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사용자</a:t>
            </a:r>
            <a:r>
              <a:rPr lang="en-US" altLang="ko-KR" sz="900" dirty="0" smtClean="0"/>
              <a:t> account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가져올수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있음</a:t>
            </a:r>
            <a:endParaRPr lang="en-US" altLang="ko-KR" sz="900" dirty="0"/>
          </a:p>
          <a:p>
            <a:endParaRPr lang="en-US" sz="900" dirty="0" smtClean="0"/>
          </a:p>
          <a:p>
            <a:pPr marL="228600" indent="-228600">
              <a:buAutoNum type="arabicPlain"/>
            </a:pPr>
            <a:r>
              <a:rPr lang="ko-KR" altLang="en-US" sz="900" dirty="0" smtClean="0"/>
              <a:t>이준환</a:t>
            </a:r>
            <a:endParaRPr lang="en-US" altLang="ko-KR" sz="900" dirty="0" smtClean="0"/>
          </a:p>
          <a:p>
            <a:pPr marL="228600" indent="-228600">
              <a:buFontTx/>
              <a:buAutoNum type="arabicPlain"/>
            </a:pPr>
            <a:r>
              <a:rPr lang="ko-KR" altLang="en-US" sz="900" dirty="0" smtClean="0"/>
              <a:t>안종현</a:t>
            </a:r>
            <a:endParaRPr lang="en-US" altLang="ko-KR" sz="900" dirty="0" smtClean="0"/>
          </a:p>
          <a:p>
            <a:pPr marL="228600" indent="-228600">
              <a:buFontTx/>
              <a:buAutoNum type="arabicPlain"/>
            </a:pPr>
            <a:r>
              <a:rPr lang="ko-KR" altLang="en-US" sz="900" dirty="0" smtClean="0"/>
              <a:t>김병연</a:t>
            </a:r>
            <a:endParaRPr lang="en-US" altLang="ko-KR" sz="900" dirty="0" smtClean="0"/>
          </a:p>
          <a:p>
            <a:pPr marL="228600" indent="-228600">
              <a:buFontTx/>
              <a:buAutoNum type="arabicPlain"/>
            </a:pPr>
            <a:r>
              <a:rPr lang="ko-KR" altLang="en-US" sz="900" dirty="0" smtClean="0"/>
              <a:t>두리</a:t>
            </a:r>
            <a:endParaRPr lang="en-US" altLang="ko-KR" sz="900" dirty="0" smtClean="0"/>
          </a:p>
          <a:p>
            <a:pPr marL="228600" indent="-228600">
              <a:buFontTx/>
              <a:buAutoNum type="arabicPlain"/>
            </a:pPr>
            <a:r>
              <a:rPr lang="ko-KR" altLang="en-US" sz="900" dirty="0" smtClean="0"/>
              <a:t>임유진</a:t>
            </a:r>
            <a:endParaRPr lang="en-US" altLang="ko-KR" sz="900" dirty="0" smtClean="0"/>
          </a:p>
          <a:p>
            <a:pPr marL="228600" indent="-228600">
              <a:buFontTx/>
              <a:buAutoNum type="arabicPlain"/>
            </a:pPr>
            <a:r>
              <a:rPr lang="ko-KR" altLang="en-US" sz="900" dirty="0" smtClean="0"/>
              <a:t>차범근</a:t>
            </a:r>
            <a:endParaRPr lang="en-US" altLang="ko-KR" sz="900" dirty="0" smtClean="0"/>
          </a:p>
          <a:p>
            <a:pPr marL="228600" indent="-228600">
              <a:buFontTx/>
              <a:buAutoNum type="arabicPlain"/>
            </a:pPr>
            <a:r>
              <a:rPr lang="ko-KR" altLang="en-US" sz="900" dirty="0" smtClean="0"/>
              <a:t>김성봉</a:t>
            </a:r>
            <a:endParaRPr lang="en-US" altLang="ko-KR" sz="900" dirty="0" smtClean="0"/>
          </a:p>
          <a:p>
            <a:pPr marL="228600" indent="-228600">
              <a:buFontTx/>
              <a:buAutoNum type="arabicPlain"/>
            </a:pPr>
            <a:r>
              <a:rPr lang="ko-KR" altLang="en-US" sz="900" dirty="0" smtClean="0"/>
              <a:t>윤진홍</a:t>
            </a:r>
            <a:endParaRPr lang="en-US" altLang="ko-KR" sz="900" dirty="0" smtClean="0"/>
          </a:p>
          <a:p>
            <a:pPr marL="228600" indent="-228600">
              <a:buFontTx/>
              <a:buAutoNum type="arabicPlain"/>
            </a:pPr>
            <a:r>
              <a:rPr lang="ko-KR" altLang="en-US" sz="900" dirty="0" smtClean="0"/>
              <a:t>하두리</a:t>
            </a:r>
            <a:endParaRPr lang="en-US" altLang="ko-KR" sz="900" dirty="0" smtClean="0"/>
          </a:p>
          <a:p>
            <a:pPr marL="228600" indent="-228600">
              <a:buFontTx/>
              <a:buAutoNum type="arabicPlain"/>
            </a:pPr>
            <a:r>
              <a:rPr lang="ko-KR" altLang="en-US" sz="900" dirty="0" smtClean="0"/>
              <a:t>하리수</a:t>
            </a:r>
            <a:endParaRPr lang="en-US" sz="900" dirty="0" smtClean="0"/>
          </a:p>
          <a:p>
            <a:pPr marL="228600" indent="-228600">
              <a:buAutoNum type="arabicPlain"/>
            </a:pPr>
            <a:endParaRPr lang="en-US" sz="900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0345" y="1769241"/>
            <a:ext cx="0" cy="4782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56608" y="1653825"/>
            <a:ext cx="5895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왼쪽과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같이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키워드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컨트랙트는</a:t>
            </a:r>
            <a:r>
              <a:rPr lang="en-US" altLang="ko-KR" sz="900" smtClean="0"/>
              <a:t> </a:t>
            </a:r>
            <a:r>
              <a:rPr lang="ko-KR" altLang="en-US" sz="900" smtClean="0"/>
              <a:t>비슷하게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구현해야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함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다만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모든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사용자를</a:t>
            </a:r>
            <a:r>
              <a:rPr lang="en-US" altLang="ko-KR" sz="900" dirty="0" smtClean="0"/>
              <a:t> mapping</a:t>
            </a:r>
            <a:r>
              <a:rPr lang="ko-KR" altLang="en-US" sz="900" dirty="0" smtClean="0"/>
              <a:t>하는것이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아니라</a:t>
            </a:r>
            <a:endParaRPr lang="en-US" altLang="ko-KR" sz="900" dirty="0"/>
          </a:p>
          <a:p>
            <a:r>
              <a:rPr lang="ko-KR" altLang="en-US" sz="900" dirty="0" smtClean="0"/>
              <a:t>관심키워드에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해당하는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사람만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저장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해야함</a:t>
            </a:r>
            <a:r>
              <a:rPr lang="en-US" altLang="ko-KR" sz="900" dirty="0" smtClean="0"/>
              <a:t> </a:t>
            </a:r>
          </a:p>
          <a:p>
            <a:endParaRPr lang="en-US" altLang="ko-KR" sz="900" dirty="0" smtClean="0"/>
          </a:p>
          <a:p>
            <a:r>
              <a:rPr lang="en-US" sz="900" dirty="0" smtClean="0">
                <a:solidFill>
                  <a:srgbClr val="FF0000"/>
                </a:solidFill>
              </a:rPr>
              <a:t>(</a:t>
            </a:r>
            <a:r>
              <a:rPr lang="ko-KR" altLang="en-US" sz="900" dirty="0" smtClean="0">
                <a:solidFill>
                  <a:srgbClr val="FF0000"/>
                </a:solidFill>
              </a:rPr>
              <a:t>꼭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</a:rPr>
              <a:t>아래와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</a:rPr>
              <a:t>같은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</a:rPr>
              <a:t>구성으로할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</a:rPr>
              <a:t>필요없고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</a:rPr>
              <a:t>더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</a:rPr>
              <a:t>효율적인</a:t>
            </a:r>
            <a:r>
              <a:rPr lang="en-US" altLang="ko-KR" sz="900" dirty="0" smtClean="0">
                <a:solidFill>
                  <a:srgbClr val="FF0000"/>
                </a:solidFill>
              </a:rPr>
              <a:t> contract </a:t>
            </a:r>
            <a:r>
              <a:rPr lang="ko-KR" altLang="en-US" sz="900" dirty="0" smtClean="0">
                <a:solidFill>
                  <a:srgbClr val="FF0000"/>
                </a:solidFill>
              </a:rPr>
              <a:t>구조로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</a:rPr>
              <a:t>할수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</a:rPr>
              <a:t>있으면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</a:rPr>
              <a:t>그걸로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</a:rPr>
              <a:t>해야함</a:t>
            </a:r>
            <a:r>
              <a:rPr lang="en-US" altLang="ko-KR" sz="900" dirty="0" smtClean="0">
                <a:solidFill>
                  <a:srgbClr val="FF0000"/>
                </a:solidFill>
              </a:rPr>
              <a:t>. </a:t>
            </a:r>
            <a:r>
              <a:rPr lang="ko-KR" altLang="en-US" sz="900" dirty="0" smtClean="0">
                <a:solidFill>
                  <a:srgbClr val="FF0000"/>
                </a:solidFill>
              </a:rPr>
              <a:t>아래는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</a:rPr>
              <a:t>그냥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</a:rPr>
              <a:t>단지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</a:rPr>
              <a:t>내생각일뿐임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  <a:r>
              <a:rPr lang="en-US" sz="900" dirty="0" smtClean="0">
                <a:solidFill>
                  <a:srgbClr val="FF0000"/>
                </a:solidFill>
              </a:rPr>
              <a:t>)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10239" y="3130459"/>
            <a:ext cx="1084314" cy="313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KeywordContract</a:t>
            </a:r>
            <a:endParaRPr lang="en-US" sz="900" dirty="0" smtClean="0"/>
          </a:p>
          <a:p>
            <a:pPr algn="ctr"/>
            <a:r>
              <a:rPr lang="en-US" sz="900" dirty="0" smtClean="0"/>
              <a:t>(</a:t>
            </a:r>
            <a:r>
              <a:rPr lang="en-US" sz="900" dirty="0" err="1" smtClean="0"/>
              <a:t>blockchain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3156608" y="2904403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 smtClean="0"/>
              <a:t>이준환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blockchain</a:t>
            </a:r>
            <a:endParaRPr lang="en-US" altLang="ko-KR" sz="1000" dirty="0" smtClean="0"/>
          </a:p>
          <a:p>
            <a:r>
              <a:rPr lang="ko-KR" altLang="en-US" sz="1000" dirty="0" smtClean="0"/>
              <a:t>안종현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blockhash</a:t>
            </a:r>
            <a:endParaRPr lang="en-US" altLang="ko-KR" sz="1000" dirty="0" smtClean="0"/>
          </a:p>
          <a:p>
            <a:r>
              <a:rPr lang="ko-KR" altLang="en-US" sz="1000" dirty="0" smtClean="0"/>
              <a:t>김병연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blockchain</a:t>
            </a:r>
            <a:endParaRPr lang="en-US" altLang="ko-KR" sz="1000" dirty="0" smtClean="0"/>
          </a:p>
          <a:p>
            <a:r>
              <a:rPr lang="ko-KR" altLang="en-US" sz="1000" dirty="0" smtClean="0"/>
              <a:t>두리</a:t>
            </a:r>
            <a:r>
              <a:rPr lang="en-US" altLang="ko-KR" sz="1000" dirty="0" smtClean="0"/>
              <a:t>      spring</a:t>
            </a:r>
          </a:p>
          <a:p>
            <a:r>
              <a:rPr lang="ko-KR" altLang="en-US" sz="1000" dirty="0" smtClean="0"/>
              <a:t>임유진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photoshop</a:t>
            </a:r>
            <a:endParaRPr lang="en-US" altLang="ko-KR" sz="1000" dirty="0" smtClean="0"/>
          </a:p>
          <a:p>
            <a:r>
              <a:rPr lang="ko-KR" altLang="en-US" sz="1000" dirty="0" smtClean="0"/>
              <a:t>차범근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blockchain</a:t>
            </a:r>
            <a:endParaRPr lang="en-US" altLang="ko-KR" sz="1000" dirty="0" smtClean="0"/>
          </a:p>
          <a:p>
            <a:r>
              <a:rPr lang="ko-KR" altLang="en-US" sz="1000" dirty="0" smtClean="0"/>
              <a:t>김성봉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blockchain</a:t>
            </a:r>
            <a:endParaRPr lang="en-US" altLang="ko-KR" sz="1000" dirty="0" smtClean="0"/>
          </a:p>
          <a:p>
            <a:r>
              <a:rPr lang="ko-KR" altLang="en-US" sz="1000" dirty="0" smtClean="0"/>
              <a:t>윤진홍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contractSet</a:t>
            </a:r>
            <a:endParaRPr lang="en-US" altLang="ko-KR" sz="1000" dirty="0" smtClean="0"/>
          </a:p>
          <a:p>
            <a:r>
              <a:rPr lang="ko-KR" altLang="en-US" sz="1000" dirty="0" smtClean="0"/>
              <a:t>하두리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bloomfilter</a:t>
            </a:r>
            <a:endParaRPr lang="en-US" altLang="ko-KR" sz="1000" dirty="0" smtClean="0"/>
          </a:p>
          <a:p>
            <a:r>
              <a:rPr lang="ko-KR" altLang="en-US" sz="1000" dirty="0" smtClean="0"/>
              <a:t>하리수</a:t>
            </a:r>
            <a:r>
              <a:rPr lang="en-US" altLang="ko-KR" sz="1000" dirty="0" smtClean="0"/>
              <a:t>  spring</a:t>
            </a:r>
            <a:endParaRPr lang="en-US" sz="1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156608" y="2673571"/>
            <a:ext cx="26606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예시</a:t>
            </a:r>
            <a:r>
              <a:rPr lang="en-US" altLang="ko-KR" sz="900" dirty="0" smtClean="0"/>
              <a:t>)  </a:t>
            </a:r>
            <a:r>
              <a:rPr lang="ko-KR" altLang="en-US" sz="900" dirty="0" smtClean="0"/>
              <a:t>사용자가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아래와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같은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관심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키워드가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있다고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하면</a:t>
            </a:r>
            <a:r>
              <a:rPr lang="en-US" altLang="ko-KR" sz="900" dirty="0" smtClean="0"/>
              <a:t> </a:t>
            </a:r>
            <a:endParaRPr lang="en-US" sz="900" dirty="0"/>
          </a:p>
        </p:txBody>
      </p:sp>
      <p:sp>
        <p:nvSpPr>
          <p:cNvPr id="22" name="Rectangle 21"/>
          <p:cNvSpPr/>
          <p:nvPr/>
        </p:nvSpPr>
        <p:spPr>
          <a:xfrm>
            <a:off x="5962871" y="3056803"/>
            <a:ext cx="1271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이준환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blockchain</a:t>
            </a:r>
            <a:endParaRPr lang="en-US" altLang="ko-KR" sz="1000" dirty="0" smtClean="0"/>
          </a:p>
          <a:p>
            <a:r>
              <a:rPr lang="ko-KR" altLang="en-US" sz="1000" dirty="0" smtClean="0"/>
              <a:t>김병연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blockchain</a:t>
            </a:r>
            <a:endParaRPr lang="en-US" altLang="ko-KR" sz="1000" dirty="0" smtClean="0"/>
          </a:p>
          <a:p>
            <a:r>
              <a:rPr lang="ko-KR" altLang="en-US" sz="1000" dirty="0" smtClean="0"/>
              <a:t>차범근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blockchain</a:t>
            </a:r>
            <a:endParaRPr lang="en-US" altLang="ko-KR" sz="1000" dirty="0" smtClean="0"/>
          </a:p>
          <a:p>
            <a:r>
              <a:rPr lang="ko-KR" altLang="en-US" sz="1000" dirty="0" smtClean="0"/>
              <a:t>김성봉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blockchain</a:t>
            </a:r>
            <a:endParaRPr lang="en-US" altLang="ko-KR" sz="10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810239" y="4027342"/>
            <a:ext cx="1084314" cy="313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KeywordContract</a:t>
            </a:r>
            <a:endParaRPr lang="en-US" sz="900" dirty="0" smtClean="0"/>
          </a:p>
          <a:p>
            <a:pPr algn="ctr"/>
            <a:r>
              <a:rPr lang="en-US" sz="900" dirty="0" smtClean="0"/>
              <a:t>(</a:t>
            </a:r>
            <a:r>
              <a:rPr lang="en-US" altLang="ko-KR" sz="900" dirty="0" err="1" smtClean="0"/>
              <a:t>blockhash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25" name="Rectangle 24"/>
          <p:cNvSpPr/>
          <p:nvPr/>
        </p:nvSpPr>
        <p:spPr>
          <a:xfrm>
            <a:off x="5962871" y="4022960"/>
            <a:ext cx="11140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안종현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blockhash</a:t>
            </a:r>
            <a:endParaRPr lang="en-US" altLang="ko-KR" sz="1000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4810239" y="4670225"/>
            <a:ext cx="1084314" cy="313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KeywordContract</a:t>
            </a:r>
            <a:endParaRPr lang="en-US" sz="900" dirty="0" smtClean="0"/>
          </a:p>
          <a:p>
            <a:pPr algn="ctr"/>
            <a:r>
              <a:rPr lang="en-US" sz="900" dirty="0" smtClean="0"/>
              <a:t>(spring)</a:t>
            </a:r>
            <a:endParaRPr lang="en-US" sz="900" dirty="0"/>
          </a:p>
        </p:txBody>
      </p:sp>
      <p:sp>
        <p:nvSpPr>
          <p:cNvPr id="27" name="Rectangle 26"/>
          <p:cNvSpPr/>
          <p:nvPr/>
        </p:nvSpPr>
        <p:spPr>
          <a:xfrm>
            <a:off x="5962871" y="4670225"/>
            <a:ext cx="9827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두리</a:t>
            </a:r>
            <a:r>
              <a:rPr lang="en-US" altLang="ko-KR" sz="1000" dirty="0" smtClean="0"/>
              <a:t>      spring</a:t>
            </a:r>
          </a:p>
          <a:p>
            <a:r>
              <a:rPr lang="ko-KR" altLang="en-US" sz="1000" dirty="0" smtClean="0"/>
              <a:t>하리수</a:t>
            </a:r>
            <a:r>
              <a:rPr lang="en-US" altLang="ko-KR" sz="1000" dirty="0" smtClean="0"/>
              <a:t>  spring</a:t>
            </a:r>
            <a:endParaRPr lang="en-US" sz="10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4810239" y="5232808"/>
            <a:ext cx="1084314" cy="313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KeywordContract</a:t>
            </a:r>
            <a:endParaRPr lang="en-US" sz="900" dirty="0" smtClean="0"/>
          </a:p>
          <a:p>
            <a:pPr algn="ctr"/>
            <a:r>
              <a:rPr lang="en-US" sz="900" dirty="0" smtClean="0"/>
              <a:t>(</a:t>
            </a:r>
            <a:r>
              <a:rPr lang="en-US" sz="900" dirty="0" err="1" smtClean="0"/>
              <a:t>bloomfilter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30" name="Rectangle 29"/>
          <p:cNvSpPr/>
          <p:nvPr/>
        </p:nvSpPr>
        <p:spPr>
          <a:xfrm>
            <a:off x="5984943" y="526996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 smtClean="0"/>
              <a:t>하두리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bloomfilter</a:t>
            </a:r>
            <a:endParaRPr lang="en-US" altLang="ko-KR" sz="10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124530" y="5882730"/>
            <a:ext cx="45448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(귀찮아서 4개만 함) 대충 위와같은 키워드 </a:t>
            </a:r>
            <a:r>
              <a:rPr lang="en-US" sz="900" dirty="0" err="1" smtClean="0"/>
              <a:t>contract들이</a:t>
            </a:r>
            <a:r>
              <a:rPr lang="en-US" sz="900" dirty="0" smtClean="0"/>
              <a:t> 각각 만들어져서 저장해 놓고 있어야 함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918" y="1677880"/>
            <a:ext cx="217239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현재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사용자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목록은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아래와같음</a:t>
            </a:r>
            <a:endParaRPr lang="en-US" altLang="ko-KR" sz="900" dirty="0" smtClean="0"/>
          </a:p>
          <a:p>
            <a:r>
              <a:rPr lang="ko-KR" altLang="en-US" sz="900" dirty="0" smtClean="0"/>
              <a:t>키워드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검색기능이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완료되면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해당</a:t>
            </a:r>
            <a:r>
              <a:rPr lang="en-US" altLang="ko-KR" sz="900" dirty="0" smtClean="0"/>
              <a:t>contract</a:t>
            </a:r>
            <a:r>
              <a:rPr lang="ko-KR" altLang="en-US" sz="900" dirty="0" smtClean="0"/>
              <a:t>는</a:t>
            </a:r>
            <a:r>
              <a:rPr lang="en-US" altLang="ko-KR" sz="900" dirty="0" smtClean="0"/>
              <a:t> </a:t>
            </a:r>
          </a:p>
          <a:p>
            <a:r>
              <a:rPr lang="en-US" altLang="ko-KR" sz="900" dirty="0" smtClean="0"/>
              <a:t>Fadeout</a:t>
            </a:r>
          </a:p>
        </p:txBody>
      </p:sp>
    </p:spTree>
    <p:extLst>
      <p:ext uri="{BB962C8B-B14F-4D97-AF65-F5344CB8AC3E}">
        <p14:creationId xmlns:p14="http://schemas.microsoft.com/office/powerpoint/2010/main" val="47115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34276" y="420414"/>
            <a:ext cx="78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ko-KR" b="1" dirty="0" smtClean="0"/>
              <a:t>Task </a:t>
            </a:r>
            <a:r>
              <a:rPr lang="en-US" altLang="ko-KR" b="1" dirty="0"/>
              <a:t>1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46121" y="864791"/>
            <a:ext cx="8116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Input : </a:t>
            </a:r>
            <a:r>
              <a:rPr lang="x-none" altLang="ko-KR" sz="1500" dirty="0" smtClean="0"/>
              <a:t>keyword(string[]) , </a:t>
            </a:r>
            <a:r>
              <a:rPr lang="ko-KR" altLang="en-US" sz="1500" dirty="0" smtClean="0"/>
              <a:t>사용자</a:t>
            </a:r>
            <a:r>
              <a:rPr lang="en-US" altLang="ko-KR" sz="1500" dirty="0" smtClean="0"/>
              <a:t> account (address )</a:t>
            </a:r>
            <a:endParaRPr lang="x-none" altLang="ko-KR" sz="15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22052" y="1965838"/>
            <a:ext cx="8440555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사용자가</a:t>
            </a:r>
            <a:r>
              <a:rPr lang="en-US" altLang="ko-KR" dirty="0" smtClean="0"/>
              <a:t> ‘</a:t>
            </a:r>
            <a:r>
              <a:rPr lang="en-US" altLang="ko-KR" dirty="0" err="1" smtClean="0"/>
              <a:t>blockchain</a:t>
            </a:r>
            <a:r>
              <a:rPr lang="en-US" altLang="ko-KR" dirty="0" smtClean="0"/>
              <a:t>’ , ‘spring’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관심키워드로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등록했으면</a:t>
            </a:r>
            <a:r>
              <a:rPr lang="en-US" altLang="ko-KR" dirty="0"/>
              <a:t> </a:t>
            </a:r>
            <a:r>
              <a:rPr lang="ko-KR" altLang="en-US" dirty="0" smtClean="0"/>
              <a:t>위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단어에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해당하는</a:t>
            </a:r>
            <a:r>
              <a:rPr lang="en-US" altLang="ko-KR" dirty="0" smtClean="0"/>
              <a:t> contract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ko-KR" altLang="en-US" dirty="0" smtClean="0"/>
              <a:t>적재해놓는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ko-KR" altLang="en-US" dirty="0" smtClean="0"/>
              <a:t>현재는</a:t>
            </a:r>
            <a:r>
              <a:rPr lang="en-US" altLang="ko-KR" dirty="0"/>
              <a:t> </a:t>
            </a:r>
            <a:r>
              <a:rPr lang="ko-KR" altLang="en-US" dirty="0" smtClean="0"/>
              <a:t>키워드</a:t>
            </a:r>
            <a:r>
              <a:rPr lang="en-US" altLang="ko-KR" dirty="0"/>
              <a:t>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되어있지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않아서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번째</a:t>
            </a:r>
            <a:r>
              <a:rPr lang="en-US" altLang="ko-KR" dirty="0" smtClean="0"/>
              <a:t> </a:t>
            </a:r>
            <a:r>
              <a:rPr lang="ko-KR" altLang="en-US" dirty="0" smtClean="0"/>
              <a:t>슬라이드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왼쪽처럼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순서로</a:t>
            </a:r>
            <a:endParaRPr lang="en-US" altLang="ko-KR" dirty="0"/>
          </a:p>
          <a:p>
            <a:r>
              <a:rPr lang="ko-KR" altLang="en-US" dirty="0" smtClean="0"/>
              <a:t>인덱스를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가져오고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어떤구조로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하는것이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효율적일까를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생각하다가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떠오른게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Trie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인데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단어의</a:t>
            </a:r>
            <a:r>
              <a:rPr lang="en-US" altLang="ko-KR" dirty="0" smtClean="0"/>
              <a:t> (char)</a:t>
            </a:r>
            <a:r>
              <a:rPr lang="ko-KR" altLang="en-US" dirty="0" smtClean="0"/>
              <a:t>단위로</a:t>
            </a:r>
            <a:r>
              <a:rPr lang="en-US" altLang="ko-KR" dirty="0"/>
              <a:t> </a:t>
            </a:r>
            <a:r>
              <a:rPr lang="en-US" altLang="ko-KR" dirty="0" smtClean="0"/>
              <a:t>Contract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404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34276" y="420414"/>
            <a:ext cx="78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ko-KR" b="1" dirty="0" smtClean="0"/>
              <a:t>Task </a:t>
            </a:r>
            <a:r>
              <a:rPr lang="en-US" altLang="ko-KR" b="1" smtClean="0"/>
              <a:t>2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46121" y="864791"/>
            <a:ext cx="81161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Input : </a:t>
            </a:r>
            <a:r>
              <a:rPr lang="x-none" altLang="ko-KR" sz="1500" dirty="0" smtClean="0"/>
              <a:t>keyword(string) , page(uint)</a:t>
            </a:r>
          </a:p>
          <a:p>
            <a:r>
              <a:rPr lang="en-US" sz="1500" dirty="0" smtClean="0"/>
              <a:t>O</a:t>
            </a:r>
            <a:r>
              <a:rPr lang="x-none" sz="1500" dirty="0" smtClean="0"/>
              <a:t>utput : address []</a:t>
            </a:r>
            <a:endParaRPr lang="en-US" sz="1500" dirty="0"/>
          </a:p>
        </p:txBody>
      </p:sp>
      <p:sp>
        <p:nvSpPr>
          <p:cNvPr id="33" name="Rectangle 32"/>
          <p:cNvSpPr/>
          <p:nvPr/>
        </p:nvSpPr>
        <p:spPr>
          <a:xfrm>
            <a:off x="7390526" y="2188307"/>
            <a:ext cx="1271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이준환</a:t>
            </a:r>
            <a:r>
              <a:rPr lang="en-US" altLang="ko-KR" sz="1000" dirty="0" smtClean="0"/>
              <a:t> account</a:t>
            </a:r>
          </a:p>
          <a:p>
            <a:r>
              <a:rPr lang="ko-KR" altLang="en-US" sz="1000" dirty="0" smtClean="0"/>
              <a:t>김병연</a:t>
            </a:r>
            <a:r>
              <a:rPr lang="en-US" altLang="ko-KR" sz="1000" dirty="0" smtClean="0"/>
              <a:t> account</a:t>
            </a:r>
          </a:p>
          <a:p>
            <a:r>
              <a:rPr lang="ko-KR" altLang="en-US" sz="1000" dirty="0" smtClean="0"/>
              <a:t>차범근</a:t>
            </a:r>
            <a:r>
              <a:rPr lang="en-US" altLang="ko-KR" sz="1000" dirty="0" smtClean="0"/>
              <a:t> account</a:t>
            </a:r>
          </a:p>
          <a:p>
            <a:r>
              <a:rPr lang="ko-KR" altLang="en-US" sz="1000" dirty="0" smtClean="0"/>
              <a:t>김성봉</a:t>
            </a:r>
            <a:r>
              <a:rPr lang="en-US" altLang="ko-KR" sz="1000" dirty="0" smtClean="0"/>
              <a:t> account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6121" y="2027148"/>
            <a:ext cx="41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웹뷰에서</a:t>
            </a:r>
            <a:r>
              <a:rPr lang="en-US" altLang="ko-KR" dirty="0" smtClean="0"/>
              <a:t> ‘</a:t>
            </a:r>
            <a:r>
              <a:rPr lang="en-US" altLang="ko-KR" dirty="0" err="1" smtClean="0"/>
              <a:t>blockchain</a:t>
            </a:r>
            <a:r>
              <a:rPr lang="en-US" altLang="ko-KR" dirty="0" smtClean="0"/>
              <a:t>’</a:t>
            </a:r>
            <a:r>
              <a:rPr lang="en-US" altLang="ko-KR" dirty="0"/>
              <a:t>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input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찌르면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224977" y="2188307"/>
            <a:ext cx="8622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ko-KR" sz="1000" dirty="0" smtClean="0"/>
              <a:t>blockchain</a:t>
            </a:r>
            <a:endParaRPr lang="en-US" altLang="ko-KR" sz="10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6087241" y="2329322"/>
            <a:ext cx="1182414" cy="6715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73427" y="4079327"/>
            <a:ext cx="270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이후는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병연이가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프론트에서</a:t>
            </a:r>
            <a:r>
              <a:rPr lang="en-US" altLang="ko-KR" dirty="0" smtClean="0"/>
              <a:t> 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82397" y="4079327"/>
            <a:ext cx="1271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이준환</a:t>
            </a:r>
            <a:r>
              <a:rPr lang="en-US" altLang="ko-KR" sz="1000" dirty="0" smtClean="0"/>
              <a:t> account</a:t>
            </a:r>
          </a:p>
          <a:p>
            <a:r>
              <a:rPr lang="ko-KR" altLang="en-US" sz="1000" dirty="0" smtClean="0"/>
              <a:t>김병연</a:t>
            </a:r>
            <a:r>
              <a:rPr lang="en-US" altLang="ko-KR" sz="1000" dirty="0" smtClean="0"/>
              <a:t> account</a:t>
            </a:r>
          </a:p>
          <a:p>
            <a:r>
              <a:rPr lang="ko-KR" altLang="en-US" sz="1000" dirty="0" smtClean="0"/>
              <a:t>차범근</a:t>
            </a:r>
            <a:r>
              <a:rPr lang="en-US" altLang="ko-KR" sz="1000" dirty="0" smtClean="0"/>
              <a:t> account</a:t>
            </a:r>
          </a:p>
          <a:p>
            <a:r>
              <a:rPr lang="ko-KR" altLang="en-US" sz="1000" dirty="0" smtClean="0"/>
              <a:t>김성봉</a:t>
            </a:r>
            <a:r>
              <a:rPr lang="en-US" altLang="ko-KR" sz="1000" dirty="0" smtClean="0"/>
              <a:t> account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62860" y="4105415"/>
            <a:ext cx="496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가지고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getUserDetail</a:t>
            </a:r>
            <a:r>
              <a:rPr lang="en-US" altLang="ko-KR" dirty="0" smtClean="0"/>
              <a:t>(_</a:t>
            </a:r>
            <a:r>
              <a:rPr lang="en-US" altLang="ko-KR" dirty="0" err="1" smtClean="0"/>
              <a:t>addr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호출해서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사용자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얻어오는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보여줌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310</Words>
  <Application>Microsoft Macintosh PowerPoint</Application>
  <PresentationFormat>On-screen Show (4:3)</PresentationFormat>
  <Paragraphs>92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1002732</dc:creator>
  <cp:lastModifiedBy>1002732</cp:lastModifiedBy>
  <cp:revision>7</cp:revision>
  <dcterms:created xsi:type="dcterms:W3CDTF">2018-04-20T04:35:50Z</dcterms:created>
  <dcterms:modified xsi:type="dcterms:W3CDTF">2018-04-20T05:19:09Z</dcterms:modified>
</cp:coreProperties>
</file>