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7" autoAdjust="0"/>
    <p:restoredTop sz="94707" autoAdjust="0"/>
  </p:normalViewPr>
  <p:slideViewPr>
    <p:cSldViewPr snapToGrid="0">
      <p:cViewPr varScale="1">
        <p:scale>
          <a:sx n="110" d="100"/>
          <a:sy n="110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9488471" cy="4268965"/>
          </a:xfrm>
        </p:spPr>
        <p:txBody>
          <a:bodyPr/>
          <a:lstStyle/>
          <a:p>
            <a:r>
              <a:rPr lang="en-AU" dirty="0" smtClean="0"/>
              <a:t>Samson</a:t>
            </a:r>
            <a:br>
              <a:rPr lang="en-AU" dirty="0" smtClean="0"/>
            </a:br>
            <a:r>
              <a:rPr lang="en-AU" dirty="0" smtClean="0"/>
              <a:t>Blackburn_</a:t>
            </a:r>
            <a:br>
              <a:rPr lang="en-AU" dirty="0" smtClean="0"/>
            </a:br>
            <a:r>
              <a:rPr lang="en-AU" dirty="0" smtClean="0"/>
              <a:t>T1A3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Terminal application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552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</a:t>
            </a:r>
            <a:r>
              <a:rPr lang="en-AU" dirty="0" smtClean="0"/>
              <a:t>he problem: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379" y="1613485"/>
            <a:ext cx="4171190" cy="3499691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"</a:t>
            </a:r>
            <a:r>
              <a:rPr lang="en-AU" dirty="0"/>
              <a:t>It is not that we have a short time to live but that </a:t>
            </a:r>
            <a:r>
              <a:rPr lang="en-AU" dirty="0" smtClean="0"/>
              <a:t>we waste</a:t>
            </a:r>
            <a:r>
              <a:rPr lang="en-AU" dirty="0"/>
              <a:t> </a:t>
            </a:r>
            <a:r>
              <a:rPr lang="en-AU" dirty="0" err="1"/>
              <a:t>alot</a:t>
            </a:r>
            <a:r>
              <a:rPr lang="en-AU" dirty="0"/>
              <a:t> of it</a:t>
            </a:r>
            <a:r>
              <a:rPr lang="en-AU" dirty="0" smtClean="0"/>
              <a:t>.“ – Seneca</a:t>
            </a:r>
          </a:p>
          <a:p>
            <a:r>
              <a:rPr lang="en-AU" dirty="0" smtClean="0"/>
              <a:t>What is given attention is in some important the reality.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This application provides a quick calculation with some accuracy as to how many hours of life you have left.</a:t>
            </a:r>
            <a:endParaRPr lang="en-AU" dirty="0"/>
          </a:p>
          <a:p>
            <a:endParaRPr lang="en-AU" dirty="0"/>
          </a:p>
        </p:txBody>
      </p:sp>
      <p:pic>
        <p:nvPicPr>
          <p:cNvPr id="1026" name="Picture 2" descr="Eye of Horus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2" y="1613485"/>
            <a:ext cx="5634681" cy="433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22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smtClean="0"/>
              <a:t>Proposed features: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AU" sz="4400" dirty="0" smtClean="0"/>
              <a:t>Life expectancy calculator</a:t>
            </a:r>
          </a:p>
          <a:p>
            <a:pPr marL="457200" indent="-457200">
              <a:buAutoNum type="arabicPeriod"/>
            </a:pPr>
            <a:r>
              <a:rPr lang="en-AU" sz="4400" dirty="0" smtClean="0"/>
              <a:t>Update answers at a later stage</a:t>
            </a:r>
          </a:p>
          <a:p>
            <a:pPr marL="457200" indent="-457200">
              <a:buAutoNum type="arabicPeriod"/>
            </a:pPr>
            <a:r>
              <a:rPr lang="en-AU" sz="4400" dirty="0" smtClean="0"/>
              <a:t>Lookup results and recalculate a new time</a:t>
            </a:r>
          </a:p>
        </p:txBody>
      </p:sp>
    </p:spTree>
    <p:extLst>
      <p:ext uri="{BB962C8B-B14F-4D97-AF65-F5344CB8AC3E}">
        <p14:creationId xmlns:p14="http://schemas.microsoft.com/office/powerpoint/2010/main" val="327390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smtClean="0"/>
              <a:t>Flow Chart: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680" y="189552"/>
            <a:ext cx="3895725" cy="613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92" y="1885313"/>
            <a:ext cx="4974266" cy="302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3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3600" dirty="0" smtClean="0"/>
              <a:t>Menu and output calculation</a:t>
            </a:r>
            <a:endParaRPr lang="en-AU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4448" y="559678"/>
            <a:ext cx="4591554" cy="56562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2882"/>
            <a:ext cx="7124282" cy="419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 smtClean="0"/>
              <a:t>CSV &amp; Gems &amp; Extra Features?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Timestamps generation and saves to CSV with results.</a:t>
            </a:r>
          </a:p>
          <a:p>
            <a:r>
              <a:rPr lang="en-AU" dirty="0" smtClean="0"/>
              <a:t>Colourise, time, ???, profit $$$</a:t>
            </a:r>
          </a:p>
          <a:p>
            <a:r>
              <a:rPr lang="en-AU" dirty="0" smtClean="0"/>
              <a:t>Turn output into hourly countdown, push countdown output to a clock and/or HTML page.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18" y="3734208"/>
            <a:ext cx="3305175" cy="2124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888" y="3035924"/>
            <a:ext cx="74009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2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Thankyou.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050" name="Picture 2" descr="The Accurate XL | 45mm watch | Mr Jones Watch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572" y="559678"/>
            <a:ext cx="4720453" cy="566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emento Mori Posters and Prints | Posterlounge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721" y="1769372"/>
            <a:ext cx="3096185" cy="411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58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67</TotalTime>
  <Words>75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Corbel</vt:lpstr>
      <vt:lpstr>Headlines</vt:lpstr>
      <vt:lpstr>Samson Blackburn_ T1A3</vt:lpstr>
      <vt:lpstr>the problem:</vt:lpstr>
      <vt:lpstr>Proposed features:</vt:lpstr>
      <vt:lpstr>Flow Chart:</vt:lpstr>
      <vt:lpstr>Menu and output calculation</vt:lpstr>
      <vt:lpstr>CSV &amp; Gems &amp; Extra Features?</vt:lpstr>
      <vt:lpstr>Thankyou.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Samson Blackburn_ T1A3</dc:title>
  <dc:creator>Samson Blackburn</dc:creator>
  <cp:lastModifiedBy>Samson Blackburn</cp:lastModifiedBy>
  <cp:revision>8</cp:revision>
  <dcterms:created xsi:type="dcterms:W3CDTF">2020-09-30T00:00:07Z</dcterms:created>
  <dcterms:modified xsi:type="dcterms:W3CDTF">2020-09-30T01:07:43Z</dcterms:modified>
</cp:coreProperties>
</file>