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E6DEF6-41B0-4E71-9AD1-5ECA096252E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BF88AC-B86E-43D3-9479-76C08474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Cross Site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b="1" dirty="0" smtClean="0"/>
              <a:t>Nolan Leung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77" y="2678488"/>
            <a:ext cx="7579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9162" y="26784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Spectacular Mountain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"pic_mountain.jpg"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"Mountain View"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"width:304px;height:228px;"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1026" name="Picture 2" descr="https://mscblogs.blob.core.windows.net/media/scottgu/Media/image_454269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02" y="2618954"/>
            <a:ext cx="53435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activestate.com/files/images/sublanguage_bg_col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4" y="3023935"/>
            <a:ext cx="5273050" cy="29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What </a:t>
            </a:r>
            <a:r>
              <a:rPr lang="en-US" sz="3600" b="1" dirty="0"/>
              <a:t>is it?</a:t>
            </a:r>
          </a:p>
          <a:p>
            <a:pPr lvl="1"/>
            <a:r>
              <a:rPr lang="en-US" sz="3200" dirty="0" smtClean="0"/>
              <a:t> Client-side </a:t>
            </a:r>
            <a:r>
              <a:rPr lang="en-US" sz="3200" dirty="0"/>
              <a:t>code </a:t>
            </a:r>
            <a:r>
              <a:rPr lang="en-US" sz="3200" dirty="0" smtClean="0"/>
              <a:t>injection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600" b="1" dirty="0" smtClean="0"/>
              <a:t> What </a:t>
            </a:r>
            <a:r>
              <a:rPr lang="en-US" sz="3600" b="1" dirty="0"/>
              <a:t>can it do?</a:t>
            </a:r>
          </a:p>
          <a:p>
            <a:pPr lvl="1"/>
            <a:r>
              <a:rPr lang="en-US" sz="3200" dirty="0" smtClean="0"/>
              <a:t> Execute arbitrary code</a:t>
            </a:r>
          </a:p>
        </p:txBody>
      </p:sp>
    </p:spTree>
    <p:extLst>
      <p:ext uri="{BB962C8B-B14F-4D97-AF65-F5344CB8AC3E}">
        <p14:creationId xmlns:p14="http://schemas.microsoft.com/office/powerpoint/2010/main" val="37667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621" y="3358498"/>
            <a:ext cx="6769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333333"/>
                </a:solidFill>
                <a:effectLst/>
                <a:latin typeface="Menlo"/>
              </a:rPr>
              <a:t>print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DD1144"/>
                </a:solidFill>
                <a:effectLst/>
                <a:latin typeface="Menlo"/>
              </a:rPr>
              <a:t>"&lt;html&gt;"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1" i="0" dirty="0" smtClean="0">
                <a:solidFill>
                  <a:srgbClr val="333333"/>
                </a:solidFill>
                <a:effectLst/>
                <a:latin typeface="Menlo"/>
              </a:rPr>
              <a:t>print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DD1144"/>
                </a:solidFill>
                <a:effectLst/>
                <a:latin typeface="Menlo"/>
              </a:rPr>
              <a:t>"&lt;h1&gt;Most recent comment&lt;/h1&gt;"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1" i="0" dirty="0" smtClean="0">
                <a:solidFill>
                  <a:srgbClr val="333333"/>
                </a:solidFill>
                <a:effectLst/>
                <a:latin typeface="Menlo"/>
              </a:rPr>
              <a:t>print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en-US" sz="2400" b="0" i="0" dirty="0" err="1" smtClean="0">
                <a:solidFill>
                  <a:srgbClr val="333333"/>
                </a:solidFill>
                <a:effectLst/>
                <a:latin typeface="Menlo"/>
              </a:rPr>
              <a:t>database.latestComment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1" i="0" dirty="0" smtClean="0">
                <a:solidFill>
                  <a:srgbClr val="333333"/>
                </a:solidFill>
                <a:effectLst/>
                <a:latin typeface="Menlo"/>
              </a:rPr>
              <a:t>print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en-US" sz="2400" b="0" i="0" dirty="0" smtClean="0">
                <a:solidFill>
                  <a:srgbClr val="DD1144"/>
                </a:solidFill>
                <a:effectLst/>
                <a:latin typeface="Menlo"/>
              </a:rPr>
              <a:t>"&lt;/html&gt;"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320589" y="33584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&lt;html&gt;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&lt;h1&gt;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Most recent comment</a:t>
            </a:r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&lt;/h1&gt;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&lt;script&gt;</a:t>
            </a:r>
            <a:r>
              <a:rPr lang="en-US" sz="2400" b="1" i="0" dirty="0" err="1" smtClean="0">
                <a:solidFill>
                  <a:srgbClr val="333333"/>
                </a:solidFill>
                <a:effectLst/>
                <a:latin typeface="Menlo"/>
              </a:rPr>
              <a:t>doSomethingEvil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Menlo"/>
              </a:rPr>
              <a:t>();</a:t>
            </a:r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&lt;/script&gt;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r>
              <a:rPr lang="en-US" sz="2400" b="0" i="0" dirty="0" smtClean="0">
                <a:solidFill>
                  <a:srgbClr val="000080"/>
                </a:solidFill>
                <a:effectLst/>
                <a:latin typeface="Menlo"/>
              </a:rPr>
              <a:t>&lt;/html&gt;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8" y="5540130"/>
            <a:ext cx="10344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280" y="3854784"/>
            <a:ext cx="8761413" cy="1174416"/>
          </a:xfrm>
        </p:spPr>
        <p:txBody>
          <a:bodyPr>
            <a:normAutofit fontScale="92500"/>
          </a:bodyPr>
          <a:lstStyle/>
          <a:p>
            <a:r>
              <a:rPr lang="en-US" sz="6000" dirty="0" smtClean="0"/>
              <a:t> http://nleung.co:9817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79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1840</TotalTime>
  <Words>84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Consolas</vt:lpstr>
      <vt:lpstr>Menlo</vt:lpstr>
      <vt:lpstr>Wingdings 3</vt:lpstr>
      <vt:lpstr>Ion Boardroom</vt:lpstr>
      <vt:lpstr>Cross Site Scripting</vt:lpstr>
      <vt:lpstr>HTML Structure</vt:lpstr>
      <vt:lpstr>Javascript</vt:lpstr>
      <vt:lpstr>Cross Site Scripting</vt:lpstr>
      <vt:lpstr>How does it work?</vt:lpstr>
      <vt:lpstr>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</dc:creator>
  <cp:lastModifiedBy>Nolan</cp:lastModifiedBy>
  <cp:revision>7</cp:revision>
  <dcterms:created xsi:type="dcterms:W3CDTF">2015-09-30T18:47:03Z</dcterms:created>
  <dcterms:modified xsi:type="dcterms:W3CDTF">2015-10-02T01:27:38Z</dcterms:modified>
</cp:coreProperties>
</file>