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07ecc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07ecc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07ecc8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07ecc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07ecc8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07ecc8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b07ecc8d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b07ecc8d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07ecc8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07ecc8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07ecc8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07ecc8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07ecc8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07ecc8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07ec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07ec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07ecc8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b07ecc8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07ecc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07ecc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07ecc8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07ecc8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62f6c6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62f6c6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662f6c6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662f6c6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662f6c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662f6c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Secure Hardware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Computing: Random Numbers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essential for all cryptographic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true randomness can’t be achieved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PRNG - pseudo-random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entropy - the quantity of randomness in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normal user can’t generate reliable random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must rely on OS or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OS: /dev/urandom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RDRAND and RDSEED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used to read from Intel’s PRNG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rdrand vs rdseed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rdrand should be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rdseed should be impossible to predict - both are impossible to predict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they can (could) be intercepted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CrossTalk, ZombieLoad and Co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CrossTalk - Overview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cross-core staging buffer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extremely hard to replicate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 so destructive - you can read some random numbers from another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bad for SGX enclaves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mitigated by Intel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CrossTalk - Theory Behind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37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one core can read information destined for another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data is stored in a buffer, before being sent to the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the buffer isn’t flushed before another core uses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cpuid - known output, uses the buffer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340" y="1017722"/>
            <a:ext cx="4321956" cy="3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Trusted Computing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can we trust the machine (the hardware)?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protocol to ensure the system isn’t altered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implementation: TPM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Trusted Platform Module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hardware chip, implemented in BIOS or in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stores the initial state of the system, when booting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stores encryption keys or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allows access to them if the system isn’t altered by untrusted hardware /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endorses current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attests that other systems can be trusted 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377" y="2571750"/>
            <a:ext cx="3494450" cy="22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Disclaimer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 following a course from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might seem boring - not much pwnage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o"/>
              <a:t>You don’t like something, something is unclear - tell me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everything relies on the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break the hardware, you can break everything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hard to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costly to mitigate the exploits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38" y="740988"/>
            <a:ext cx="18192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Topics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can the hardware help us compute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the hardware guarantee the safety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can the hardware isolate resources; between VMs, between kernel and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some attacks - maybe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Computing: Cryptography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word of the day: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Intel, AMD, ARM: AES, SHA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Other implementations: RISC-V, PowerPC, IBM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disadvantage</a:t>
            </a:r>
            <a:r>
              <a:rPr lang="ro"/>
              <a:t>: to use the hardware instructions, you must know the algorithm very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AES-NI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25" y="1017725"/>
            <a:ext cx="576958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95650" y="1814250"/>
            <a:ext cx="25671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uses SSE2 registers and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no reported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theoretical attack: local side-channel attack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AES-NI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00" y="1232275"/>
            <a:ext cx="4319600" cy="32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ARM Cryptographic Extension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optional for CPU producers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you must find a board that uses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demo: Raspberry PI 4B vs Orange Pi 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SHA-NI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50" y="1486638"/>
            <a:ext cx="4285699" cy="2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250" y="2547025"/>
            <a:ext cx="1100501" cy="114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