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6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34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021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2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6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28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125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4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412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069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3601-1AA3-45A5-9F0E-2BE20271C525}" type="datetimeFigureOut">
              <a:rPr lang="uk-UA" smtClean="0"/>
              <a:t>11.10.2022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02A1-A7AD-4DAB-B315-44BB7EFF20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020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6988" y="736880"/>
            <a:ext cx="9144000" cy="2387600"/>
          </a:xfrm>
        </p:spPr>
        <p:txBody>
          <a:bodyPr>
            <a:normAutofit/>
          </a:bodyPr>
          <a:lstStyle/>
          <a:p>
            <a:r>
              <a:rPr lang="uk-UA" dirty="0" smtClean="0"/>
              <a:t>Ідеальний образ </a:t>
            </a:r>
            <a:br>
              <a:rPr lang="uk-UA" dirty="0" smtClean="0"/>
            </a:br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78" y="2489666"/>
            <a:ext cx="1657350" cy="1609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31" y="2399029"/>
            <a:ext cx="1504950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4659" y="3012141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 smtClean="0">
                <a:solidFill>
                  <a:schemeClr val="tx2">
                    <a:lumMod val="75000"/>
                  </a:schemeClr>
                </a:solidFill>
              </a:rPr>
              <a:t>МЕНТОРА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021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27293" y="242047"/>
            <a:ext cx="4849906" cy="2043952"/>
          </a:xfrm>
        </p:spPr>
        <p:txBody>
          <a:bodyPr>
            <a:noAutofit/>
          </a:bodyPr>
          <a:lstStyle/>
          <a:p>
            <a:pPr algn="l"/>
            <a:r>
              <a:rPr lang="uk-UA" sz="2400" dirty="0" smtClean="0"/>
              <a:t>Ідеальний ментор насамперед має бути відкритим. Це дуже важлива якість, адже йому мають довіряти інші</a:t>
            </a:r>
            <a:endParaRPr lang="uk-UA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40" y="2922853"/>
            <a:ext cx="6418563" cy="3204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121138">
            <a:off x="6051177" y="2931459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trust</a:t>
            </a:r>
            <a:endParaRPr lang="uk-UA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777317" y="381653"/>
            <a:ext cx="4849906" cy="2043952"/>
          </a:xfrm>
        </p:spPr>
        <p:txBody>
          <a:bodyPr>
            <a:noAutofit/>
          </a:bodyPr>
          <a:lstStyle/>
          <a:p>
            <a:pPr algn="l"/>
            <a:r>
              <a:rPr lang="uk-UA" sz="2400" dirty="0" smtClean="0"/>
              <a:t>Обов’язково повинен самонавчатись. Звісно він не «всезнайка», але для учнів це підтримка, практичний досвід, тому потрібно тримати планку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16" y="2521603"/>
            <a:ext cx="5042581" cy="28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361764" y="677488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sz="2400" dirty="0" err="1" smtClean="0"/>
              <a:t>Стресостійкість</a:t>
            </a:r>
            <a:r>
              <a:rPr lang="uk-UA" sz="2400" dirty="0" smtClean="0"/>
              <a:t> – одна з головних рис хорошого ментора. При роботі з людьми це дуже необхідно, тому що завжди будуть важкі етапи, а ментор має завжди допомогти та легко справлятись із багатьма задачами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721441"/>
            <a:ext cx="5715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361764" y="677488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sz="2400" dirty="0" smtClean="0"/>
              <a:t>Наполегливість та відкритість до нових ідей. Часто можна почути фрази: «в тебе не вийде», «це дуже складно», «займись краще чимось іншим» і </a:t>
            </a:r>
            <a:r>
              <a:rPr lang="uk-UA" sz="2400" dirty="0" err="1" smtClean="0"/>
              <a:t>тд</a:t>
            </a:r>
            <a:r>
              <a:rPr lang="uk-UA" sz="2400" dirty="0" smtClean="0"/>
              <a:t>. Насправді саме завдяки наполегливості можна досягти своєї цілі. Просто працювати… Часто хтось опускає руки, а саме ментор часто надихає в такі моменти)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27" y="2647669"/>
            <a:ext cx="5129774" cy="3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343835" y="256147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sz="2400" dirty="0" smtClean="0"/>
              <a:t>І, звичайно, хороший настрій, позитивність, чесність та справедливість -  невід’ємні якості як і кожного ментора, так і кожної людини в цілому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94" y="2987488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90046" y="-326559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dirty="0" smtClean="0"/>
              <a:t>ПРО СЕБЕ</a:t>
            </a:r>
            <a:endParaRPr lang="uk-UA" dirty="0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3342853" y="3029697"/>
            <a:ext cx="6284260" cy="21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400" dirty="0" smtClean="0"/>
              <a:t>Ніхто не ідеальний, тому розкажу про себе, а саме про те, яких рис мені не вистачає_</a:t>
            </a:r>
          </a:p>
          <a:p>
            <a:pPr algn="l"/>
            <a:r>
              <a:rPr lang="uk-UA" sz="2400" dirty="0" smtClean="0"/>
              <a:t>1. Наполегливості. Часто важко заставити себе йти далі, було багато ідей та справ, які незавершені. Але колись була мрія створити власну гру, хоча навичок не вистачало, я все ж за довгий термін, але досягнув мети. Після того, я зрозумів, що дійсно працюючи, постійно вставати і йти далі, можна втілити ідею в життя. 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720" y="4776228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90046" y="-326559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dirty="0" smtClean="0"/>
              <a:t>ПРО СЕБЕ</a:t>
            </a:r>
            <a:endParaRPr lang="uk-UA" dirty="0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3290046" y="1396578"/>
            <a:ext cx="6284260" cy="21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400" dirty="0" smtClean="0"/>
              <a:t>2. Посидючості. Буває час від часу відволікаюсь на деякі моменти. Наприклад «зробив ось це, можна і відпочити трохи…), потім продовжу».</a:t>
            </a:r>
          </a:p>
          <a:p>
            <a:pPr algn="l"/>
            <a:endParaRPr lang="uk-UA" sz="2400" dirty="0"/>
          </a:p>
          <a:p>
            <a:pPr algn="l"/>
            <a:r>
              <a:rPr lang="uk-UA" sz="2400" dirty="0" smtClean="0"/>
              <a:t>Добавити поки немає чого, тому все!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94" y="4672853"/>
            <a:ext cx="3884706" cy="21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31197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6200000">
            <a:off x="-3012141" y="2296599"/>
            <a:ext cx="9144000" cy="1655762"/>
          </a:xfrm>
        </p:spPr>
        <p:txBody>
          <a:bodyPr>
            <a:normAutofit/>
          </a:bodyPr>
          <a:lstStyle/>
          <a:p>
            <a:r>
              <a:rPr lang="en-US" sz="10000" dirty="0" err="1" smtClean="0">
                <a:solidFill>
                  <a:srgbClr val="FFFF00"/>
                </a:solidFill>
              </a:rPr>
              <a:t>GoITeens</a:t>
            </a:r>
            <a:endParaRPr lang="uk-UA" sz="10000" dirty="0">
              <a:solidFill>
                <a:srgbClr val="FFFF0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087905" y="1932547"/>
            <a:ext cx="6284260" cy="2137429"/>
          </a:xfrm>
        </p:spPr>
        <p:txBody>
          <a:bodyPr>
            <a:noAutofit/>
          </a:bodyPr>
          <a:lstStyle/>
          <a:p>
            <a:pPr algn="l"/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3290046" y="1396578"/>
            <a:ext cx="6284260" cy="213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69969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300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Ідеальний образ  </vt:lpstr>
      <vt:lpstr>Ідеальний ментор насамперед має бути відкритим. Це дуже важлива якість, адже йому мають довіряти інші</vt:lpstr>
      <vt:lpstr>Обов’язково повинен самонавчатись. Звісно він не «всезнайка», але для учнів це підтримка, практичний досвід, тому потрібно тримати планку</vt:lpstr>
      <vt:lpstr>Стресостійкість – одна з головних рис хорошого ментора. При роботі з людьми це дуже необхідно, тому що завжди будуть важкі етапи, а ментор має завжди допомогти та легко справлятись із багатьма задачами</vt:lpstr>
      <vt:lpstr>Наполегливість та відкритість до нових ідей. Часто можна почути фрази: «в тебе не вийде», «це дуже складно», «займись краще чимось іншим» і тд. Насправді саме завдяки наполегливості можна досягти своєї цілі. Просто працювати… Часто хтось опускає руки, а саме ментор часто надихає в такі моменти)</vt:lpstr>
      <vt:lpstr>І, звичайно, хороший настрій, позитивність, чесність та справедливість -  невід’ємні якості як і кожного ментора, так і кожної людини в цілому</vt:lpstr>
      <vt:lpstr>ПРО СЕБЕ</vt:lpstr>
      <vt:lpstr>ПРО СЕБЕ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Ідеальний образ</dc:title>
  <dc:creator>Пользователь Windows</dc:creator>
  <cp:lastModifiedBy>Пользователь Windows</cp:lastModifiedBy>
  <cp:revision>8</cp:revision>
  <dcterms:created xsi:type="dcterms:W3CDTF">2022-10-11T12:16:06Z</dcterms:created>
  <dcterms:modified xsi:type="dcterms:W3CDTF">2022-10-11T14:22:39Z</dcterms:modified>
</cp:coreProperties>
</file>