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 PASSWORD FROM MEMORY WITH LAZAGNE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 of </a:t>
            </a:r>
            <a:r>
              <a:rPr lang="en-US" dirty="0" err="1" smtClean="0"/>
              <a:t>lazagne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88" y="2095500"/>
            <a:ext cx="5708899" cy="3695700"/>
          </a:xfrm>
        </p:spPr>
      </p:pic>
    </p:spTree>
    <p:extLst>
      <p:ext uri="{BB962C8B-B14F-4D97-AF65-F5344CB8AC3E}">
        <p14:creationId xmlns:p14="http://schemas.microsoft.com/office/powerpoint/2010/main" val="16632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 supported by </a:t>
            </a:r>
            <a:r>
              <a:rPr lang="en-US" dirty="0" err="1" smtClean="0"/>
              <a:t>lazagne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62" y="2095500"/>
            <a:ext cx="5699951" cy="3695700"/>
          </a:xfrm>
        </p:spPr>
      </p:pic>
    </p:spTree>
    <p:extLst>
      <p:ext uri="{BB962C8B-B14F-4D97-AF65-F5344CB8AC3E}">
        <p14:creationId xmlns:p14="http://schemas.microsoft.com/office/powerpoint/2010/main" val="14434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89" y="2095500"/>
            <a:ext cx="5703097" cy="3695700"/>
          </a:xfrm>
        </p:spPr>
      </p:pic>
    </p:spTree>
    <p:extLst>
      <p:ext uri="{BB962C8B-B14F-4D97-AF65-F5344CB8AC3E}">
        <p14:creationId xmlns:p14="http://schemas.microsoft.com/office/powerpoint/2010/main" val="3295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Gmail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7" y="2095500"/>
            <a:ext cx="7211121" cy="3695700"/>
          </a:xfrm>
        </p:spPr>
      </p:pic>
    </p:spTree>
    <p:extLst>
      <p:ext uri="{BB962C8B-B14F-4D97-AF65-F5344CB8AC3E}">
        <p14:creationId xmlns:p14="http://schemas.microsoft.com/office/powerpoint/2010/main" val="39949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15" y="2889196"/>
            <a:ext cx="4775445" cy="2108308"/>
          </a:xfrm>
        </p:spPr>
      </p:pic>
    </p:spTree>
    <p:extLst>
      <p:ext uri="{BB962C8B-B14F-4D97-AF65-F5344CB8AC3E}">
        <p14:creationId xmlns:p14="http://schemas.microsoft.com/office/powerpoint/2010/main" val="29733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8" y="2095500"/>
            <a:ext cx="7516678" cy="3695700"/>
          </a:xfrm>
        </p:spPr>
      </p:pic>
    </p:spTree>
    <p:extLst>
      <p:ext uri="{BB962C8B-B14F-4D97-AF65-F5344CB8AC3E}">
        <p14:creationId xmlns:p14="http://schemas.microsoft.com/office/powerpoint/2010/main" val="38659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extracted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83" y="2095500"/>
            <a:ext cx="8646708" cy="3695700"/>
          </a:xfrm>
        </p:spPr>
      </p:pic>
    </p:spTree>
    <p:extLst>
      <p:ext uri="{BB962C8B-B14F-4D97-AF65-F5344CB8AC3E}">
        <p14:creationId xmlns:p14="http://schemas.microsoft.com/office/powerpoint/2010/main" val="21670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Password extracted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40" y="2095500"/>
            <a:ext cx="7704595" cy="3695700"/>
          </a:xfrm>
        </p:spPr>
      </p:pic>
    </p:spTree>
    <p:extLst>
      <p:ext uri="{BB962C8B-B14F-4D97-AF65-F5344CB8AC3E}">
        <p14:creationId xmlns:p14="http://schemas.microsoft.com/office/powerpoint/2010/main" val="39102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Lazagne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7" y="2095500"/>
            <a:ext cx="7211121" cy="3695700"/>
          </a:xfrm>
        </p:spPr>
      </p:pic>
    </p:spTree>
    <p:extLst>
      <p:ext uri="{BB962C8B-B14F-4D97-AF65-F5344CB8AC3E}">
        <p14:creationId xmlns:p14="http://schemas.microsoft.com/office/powerpoint/2010/main" val="11040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lazagne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79" y="2095500"/>
            <a:ext cx="7230717" cy="3695700"/>
          </a:xfrm>
        </p:spPr>
      </p:pic>
    </p:spTree>
    <p:extLst>
      <p:ext uri="{BB962C8B-B14F-4D97-AF65-F5344CB8AC3E}">
        <p14:creationId xmlns:p14="http://schemas.microsoft.com/office/powerpoint/2010/main" val="576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92" y="2095500"/>
            <a:ext cx="5348890" cy="3695700"/>
          </a:xfrm>
        </p:spPr>
      </p:pic>
    </p:spTree>
    <p:extLst>
      <p:ext uri="{BB962C8B-B14F-4D97-AF65-F5344CB8AC3E}">
        <p14:creationId xmlns:p14="http://schemas.microsoft.com/office/powerpoint/2010/main" val="21734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Lazagne</a:t>
            </a:r>
            <a:r>
              <a:rPr lang="en-US" dirty="0" smtClean="0"/>
              <a:t> Executable 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36224"/>
            <a:ext cx="10353675" cy="1214252"/>
          </a:xfrm>
        </p:spPr>
      </p:pic>
    </p:spTree>
    <p:extLst>
      <p:ext uri="{BB962C8B-B14F-4D97-AF65-F5344CB8AC3E}">
        <p14:creationId xmlns:p14="http://schemas.microsoft.com/office/powerpoint/2010/main" val="1407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lazagne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77" y="2095500"/>
            <a:ext cx="7211121" cy="3695700"/>
          </a:xfrm>
        </p:spPr>
      </p:pic>
    </p:spTree>
    <p:extLst>
      <p:ext uri="{BB962C8B-B14F-4D97-AF65-F5344CB8AC3E}">
        <p14:creationId xmlns:p14="http://schemas.microsoft.com/office/powerpoint/2010/main" val="37761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Lazagne</a:t>
            </a:r>
            <a:r>
              <a:rPr lang="en-US" dirty="0" smtClean="0"/>
              <a:t> downloaded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79" y="2095500"/>
            <a:ext cx="7230717" cy="3695700"/>
          </a:xfrm>
        </p:spPr>
      </p:pic>
    </p:spTree>
    <p:extLst>
      <p:ext uri="{BB962C8B-B14F-4D97-AF65-F5344CB8AC3E}">
        <p14:creationId xmlns:p14="http://schemas.microsoft.com/office/powerpoint/2010/main" val="28783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Lazagne</a:t>
            </a:r>
            <a:r>
              <a:rPr lang="en-US" dirty="0" smtClean="0"/>
              <a:t> through command prompt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46" y="2095500"/>
            <a:ext cx="7033982" cy="3695700"/>
          </a:xfrm>
        </p:spPr>
      </p:pic>
    </p:spTree>
    <p:extLst>
      <p:ext uri="{BB962C8B-B14F-4D97-AF65-F5344CB8AC3E}">
        <p14:creationId xmlns:p14="http://schemas.microsoft.com/office/powerpoint/2010/main" val="2120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modules in </a:t>
            </a:r>
            <a:r>
              <a:rPr lang="en-US" dirty="0" err="1" smtClean="0"/>
              <a:t>lazagne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88" y="2095500"/>
            <a:ext cx="5708899" cy="3695700"/>
          </a:xfrm>
        </p:spPr>
      </p:pic>
    </p:spTree>
    <p:extLst>
      <p:ext uri="{BB962C8B-B14F-4D97-AF65-F5344CB8AC3E}">
        <p14:creationId xmlns:p14="http://schemas.microsoft.com/office/powerpoint/2010/main" val="1772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52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EXTRACT PASSWORD FROM MEMORY WITH LAZAGNE</vt:lpstr>
      <vt:lpstr>Lazagne github page</vt:lpstr>
      <vt:lpstr>What is lazagne</vt:lpstr>
      <vt:lpstr>Usage…</vt:lpstr>
      <vt:lpstr>Lazagne Executable link</vt:lpstr>
      <vt:lpstr>Download lazagne</vt:lpstr>
      <vt:lpstr>Lazagne downloaded</vt:lpstr>
      <vt:lpstr>Lazagne through command prompt</vt:lpstr>
      <vt:lpstr>Available modules in lazagne</vt:lpstr>
      <vt:lpstr>Optional arguments of lazagne</vt:lpstr>
      <vt:lpstr>Web browsers supported by lazagne</vt:lpstr>
      <vt:lpstr>Output formats</vt:lpstr>
      <vt:lpstr>Gmail account</vt:lpstr>
      <vt:lpstr>Remember the password</vt:lpstr>
      <vt:lpstr>Remember the password</vt:lpstr>
      <vt:lpstr>Password extracted</vt:lpstr>
      <vt:lpstr>Password extracted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PASSWORD FROM MEMORY WITH LAZAGNE</dc:title>
  <dc:creator>admin</dc:creator>
  <cp:lastModifiedBy>admin</cp:lastModifiedBy>
  <cp:revision>1</cp:revision>
  <dcterms:created xsi:type="dcterms:W3CDTF">2019-03-01T07:32:15Z</dcterms:created>
  <dcterms:modified xsi:type="dcterms:W3CDTF">2019-03-01T07:40:08Z</dcterms:modified>
</cp:coreProperties>
</file>