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628" y="2404534"/>
            <a:ext cx="9175172" cy="1646302"/>
          </a:xfrm>
        </p:spPr>
        <p:txBody>
          <a:bodyPr/>
          <a:lstStyle/>
          <a:p>
            <a:r>
              <a:rPr lang="en-NZ" sz="4400" dirty="0"/>
              <a:t>Information Technology </a:t>
            </a:r>
            <a:r>
              <a:rPr lang="en-NZ" sz="4400" dirty="0" smtClean="0"/>
              <a:t>Offerings:</a:t>
            </a:r>
            <a:r>
              <a:rPr lang="en-NZ" sz="4400" dirty="0" smtClean="0"/>
              <a:t/>
            </a:r>
            <a:br>
              <a:rPr lang="en-NZ" sz="4400" dirty="0" smtClean="0"/>
            </a:br>
            <a:r>
              <a:rPr lang="en-NZ" sz="4400" dirty="0" smtClean="0"/>
              <a:t>Presented at </a:t>
            </a:r>
            <a:r>
              <a:rPr lang="en-NZ" sz="4400" dirty="0" smtClean="0"/>
              <a:t>Security.ac.nz</a:t>
            </a:r>
            <a:endParaRPr lang="en-NZ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736633"/>
            <a:ext cx="7766936" cy="1096899"/>
          </a:xfrm>
        </p:spPr>
        <p:txBody>
          <a:bodyPr/>
          <a:lstStyle/>
          <a:p>
            <a:r>
              <a:rPr lang="en-NZ" dirty="0" smtClean="0"/>
              <a:t>August 2019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513"/>
            <a:ext cx="2515465" cy="9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quick </a:t>
            </a:r>
            <a:r>
              <a:rPr lang="en-NZ" dirty="0" smtClean="0"/>
              <a:t>timeline of offerings: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2003: Introduced </a:t>
            </a:r>
            <a:r>
              <a:rPr lang="en-US" sz="2000" dirty="0"/>
              <a:t>“Principles of Information Security” to BIT</a:t>
            </a:r>
          </a:p>
          <a:p>
            <a:r>
              <a:rPr lang="en-US" sz="2000" dirty="0" smtClean="0"/>
              <a:t>2005: Introduced </a:t>
            </a:r>
            <a:r>
              <a:rPr lang="en-US" sz="2000" dirty="0"/>
              <a:t>“Digital Forensics” to BIT</a:t>
            </a:r>
          </a:p>
          <a:p>
            <a:endParaRPr lang="en-US" sz="2000" dirty="0"/>
          </a:p>
          <a:p>
            <a:r>
              <a:rPr lang="en-US" sz="2000" dirty="0"/>
              <a:t>2007</a:t>
            </a:r>
            <a:r>
              <a:rPr lang="en-US" sz="2000" dirty="0" smtClean="0"/>
              <a:t>: Introduced Graduate </a:t>
            </a:r>
            <a:r>
              <a:rPr lang="en-US" sz="2000" dirty="0"/>
              <a:t>Diploma in Information Assurance and Security  (Level 7</a:t>
            </a:r>
            <a:r>
              <a:rPr lang="en-US" sz="2000" dirty="0" smtClean="0"/>
              <a:t>) qualification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2010 BIT </a:t>
            </a:r>
            <a:r>
              <a:rPr lang="en-US" sz="2000" dirty="0" smtClean="0"/>
              <a:t>offers a </a:t>
            </a:r>
            <a:r>
              <a:rPr lang="en-US" sz="2000" dirty="0"/>
              <a:t>major in Information Security</a:t>
            </a:r>
          </a:p>
          <a:p>
            <a:endParaRPr lang="en-US" sz="2000" dirty="0"/>
          </a:p>
          <a:p>
            <a:r>
              <a:rPr lang="en-US" sz="2000" dirty="0"/>
              <a:t>2019 BIT </a:t>
            </a:r>
            <a:r>
              <a:rPr lang="en-US" sz="2000" dirty="0" smtClean="0"/>
              <a:t>offers a </a:t>
            </a:r>
            <a:r>
              <a:rPr lang="en-US" sz="2000" dirty="0"/>
              <a:t>major in Cyber Security (discussed on next slide)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8085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</a:t>
            </a:r>
            <a:r>
              <a:rPr lang="en-US" dirty="0" smtClean="0"/>
              <a:t>Major </a:t>
            </a:r>
            <a:r>
              <a:rPr lang="en-US" dirty="0"/>
              <a:t>in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includes papers </a:t>
            </a:r>
            <a:r>
              <a:rPr lang="en-US" sz="2000" dirty="0" smtClean="0"/>
              <a:t>in: </a:t>
            </a:r>
            <a:endParaRPr lang="en-US" sz="2000" dirty="0"/>
          </a:p>
          <a:p>
            <a:r>
              <a:rPr lang="en-US" sz="2000" dirty="0"/>
              <a:t>Digital Ethics</a:t>
            </a:r>
          </a:p>
          <a:p>
            <a:r>
              <a:rPr lang="en-US" sz="2000" dirty="0"/>
              <a:t>Network Fundamentals for Information Assurance and Security</a:t>
            </a:r>
          </a:p>
          <a:p>
            <a:r>
              <a:rPr lang="en-US" sz="2000" b="1" dirty="0"/>
              <a:t>Security for DevOps</a:t>
            </a:r>
          </a:p>
          <a:p>
            <a:r>
              <a:rPr lang="en-US" sz="2000" dirty="0"/>
              <a:t>Incident Response and Digital Forensics</a:t>
            </a:r>
          </a:p>
          <a:p>
            <a:r>
              <a:rPr lang="en-US" sz="2000" dirty="0"/>
              <a:t>Cryptography and Security Mechanisms </a:t>
            </a:r>
          </a:p>
          <a:p>
            <a:r>
              <a:rPr lang="en-US" sz="2000" dirty="0"/>
              <a:t>Security Testing and Network </a:t>
            </a:r>
            <a:r>
              <a:rPr lang="en-US" sz="2000" dirty="0" err="1"/>
              <a:t>Defence</a:t>
            </a:r>
            <a:r>
              <a:rPr lang="en-US" sz="2000" dirty="0"/>
              <a:t> </a:t>
            </a:r>
          </a:p>
          <a:p>
            <a:r>
              <a:rPr lang="en-US" sz="2000" dirty="0"/>
              <a:t>Cloud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 there’s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571"/>
            <a:ext cx="8596668" cy="4312947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Postgraduate offerings:</a:t>
            </a:r>
            <a:endParaRPr lang="en-US" sz="2000" dirty="0"/>
          </a:p>
          <a:p>
            <a:r>
              <a:rPr lang="en-US" sz="2000" dirty="0" smtClean="0"/>
              <a:t>Once </a:t>
            </a:r>
            <a:r>
              <a:rPr lang="en-US" sz="2000" dirty="0"/>
              <a:t>you’ve completed Level 7 (or a degree) you </a:t>
            </a:r>
            <a:r>
              <a:rPr lang="en-US" sz="2000" dirty="0" smtClean="0"/>
              <a:t>can apply to </a:t>
            </a:r>
            <a:r>
              <a:rPr lang="en-US" sz="2000" dirty="0"/>
              <a:t>go onto Level 8 Postgraduate Certificate or Diploma which leads nicely into Level 9 </a:t>
            </a:r>
            <a:r>
              <a:rPr lang="en-US" sz="2000" dirty="0" smtClean="0"/>
              <a:t>Master’s </a:t>
            </a:r>
            <a:r>
              <a:rPr lang="en-US" sz="2000" dirty="0"/>
              <a:t>Thesis [90 credits</a:t>
            </a:r>
            <a:r>
              <a:rPr lang="en-US" sz="2000" dirty="0" smtClean="0"/>
              <a:t>]. </a:t>
            </a:r>
            <a:endParaRPr lang="en-US" sz="2000" dirty="0"/>
          </a:p>
          <a:p>
            <a:r>
              <a:rPr lang="en-US" sz="2000" dirty="0"/>
              <a:t>Level 8 courses include Digital Forensics, Network and Security, and Research Proposal where you develop your idea to go onto Level 9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While you should have a good idea of what you want to study as your </a:t>
            </a:r>
            <a:r>
              <a:rPr lang="en-US" sz="2000" dirty="0" smtClean="0"/>
              <a:t>Level 9 </a:t>
            </a:r>
            <a:r>
              <a:rPr lang="en-US" sz="2000" dirty="0"/>
              <a:t>Masters, feel free to ask us for ideas.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Industry Certifications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007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Our staff have certifications from major </a:t>
            </a:r>
            <a:r>
              <a:rPr lang="en-US" sz="2000" dirty="0" err="1" smtClean="0"/>
              <a:t>organisations</a:t>
            </a:r>
            <a:r>
              <a:rPr lang="en-US" sz="2000" dirty="0" smtClean="0"/>
              <a:t> and vendors including:</a:t>
            </a:r>
          </a:p>
          <a:p>
            <a:endParaRPr lang="en-US" sz="2000" dirty="0" smtClean="0"/>
          </a:p>
          <a:p>
            <a:r>
              <a:rPr lang="en-US" sz="2000" dirty="0" smtClean="0"/>
              <a:t>Global </a:t>
            </a:r>
            <a:r>
              <a:rPr lang="en-US" sz="2000" dirty="0"/>
              <a:t>Information Assurance Certification: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Forensic </a:t>
            </a:r>
            <a:r>
              <a:rPr lang="en-US" sz="2000" dirty="0"/>
              <a:t>Analyst, Reverse Engineering Malware and more </a:t>
            </a:r>
          </a:p>
          <a:p>
            <a:r>
              <a:rPr lang="en-US" sz="2000" dirty="0" smtClean="0"/>
              <a:t>Cisco: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CCNA Routing and Switching, CCNP and more</a:t>
            </a:r>
          </a:p>
          <a:p>
            <a:r>
              <a:rPr lang="en-US" sz="2000" dirty="0"/>
              <a:t>Amazon Web </a:t>
            </a:r>
            <a:r>
              <a:rPr lang="en-US" sz="2000" dirty="0" smtClean="0"/>
              <a:t>Services:</a:t>
            </a:r>
          </a:p>
          <a:p>
            <a:r>
              <a:rPr lang="en-US" sz="2000" dirty="0" smtClean="0"/>
              <a:t>  Solutions </a:t>
            </a:r>
            <a:r>
              <a:rPr lang="en-US" sz="2000" dirty="0"/>
              <a:t>Architect </a:t>
            </a:r>
            <a:r>
              <a:rPr lang="en-US" sz="2000" dirty="0" smtClean="0"/>
              <a:t>Professional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1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1601</TotalTime>
  <Words>220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Information Technology Offerings: Presented at Security.ac.nz</vt:lpstr>
      <vt:lpstr>A quick timeline of offerings:</vt:lpstr>
      <vt:lpstr>Cyber Security Major in BIT</vt:lpstr>
      <vt:lpstr>But wait there’s more</vt:lpstr>
      <vt:lpstr>Staff Industry Certifications</vt:lpstr>
    </vt:vector>
  </TitlesOfParts>
  <Company>W2 Shared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</dc:title>
  <dc:creator>Michele Carroll</dc:creator>
  <cp:lastModifiedBy>Dax Roberts</cp:lastModifiedBy>
  <cp:revision>4</cp:revision>
  <dcterms:created xsi:type="dcterms:W3CDTF">2019-08-22T01:32:30Z</dcterms:created>
  <dcterms:modified xsi:type="dcterms:W3CDTF">2019-08-23T04:35:07Z</dcterms:modified>
</cp:coreProperties>
</file>