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0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A27AA-E426-432B-B898-95E9DCC4A63D}" v="997" dt="2022-04-24T23:37:0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" userId="60f921e8ed87c6e4" providerId="LiveId" clId="{3D1A27AA-E426-432B-B898-95E9DCC4A63D}"/>
    <pc:docChg chg="undo custSel addSld delSld modSld">
      <pc:chgData name="Nicole" userId="60f921e8ed87c6e4" providerId="LiveId" clId="{3D1A27AA-E426-432B-B898-95E9DCC4A63D}" dt="2022-04-24T23:37:14.836" v="5902" actId="1076"/>
      <pc:docMkLst>
        <pc:docMk/>
      </pc:docMkLst>
      <pc:sldChg chg="modSp mod">
        <pc:chgData name="Nicole" userId="60f921e8ed87c6e4" providerId="LiveId" clId="{3D1A27AA-E426-432B-B898-95E9DCC4A63D}" dt="2022-04-24T18:07:51.005" v="11" actId="20577"/>
        <pc:sldMkLst>
          <pc:docMk/>
          <pc:sldMk cId="1394208384" sldId="256"/>
        </pc:sldMkLst>
        <pc:spChg chg="mod">
          <ac:chgData name="Nicole" userId="60f921e8ed87c6e4" providerId="LiveId" clId="{3D1A27AA-E426-432B-B898-95E9DCC4A63D}" dt="2022-04-24T18:07:51.005" v="11" actId="20577"/>
          <ac:spMkLst>
            <pc:docMk/>
            <pc:sldMk cId="1394208384" sldId="256"/>
            <ac:spMk id="3" creationId="{8636685D-D562-47F1-BDDB-8B9A60DF02E2}"/>
          </ac:spMkLst>
        </pc:spChg>
      </pc:sldChg>
      <pc:sldChg chg="modSp mod">
        <pc:chgData name="Nicole" userId="60f921e8ed87c6e4" providerId="LiveId" clId="{3D1A27AA-E426-432B-B898-95E9DCC4A63D}" dt="2022-04-24T23:23:05.454" v="5772" actId="20577"/>
        <pc:sldMkLst>
          <pc:docMk/>
          <pc:sldMk cId="2930972958" sldId="257"/>
        </pc:sldMkLst>
        <pc:spChg chg="mod">
          <ac:chgData name="Nicole" userId="60f921e8ed87c6e4" providerId="LiveId" clId="{3D1A27AA-E426-432B-B898-95E9DCC4A63D}" dt="2022-04-24T18:08:55.244" v="17" actId="20577"/>
          <ac:spMkLst>
            <pc:docMk/>
            <pc:sldMk cId="2930972958" sldId="257"/>
            <ac:spMk id="2" creationId="{37878B6A-BF34-4C9B-B032-66DB8FE5DC11}"/>
          </ac:spMkLst>
        </pc:spChg>
        <pc:spChg chg="mod">
          <ac:chgData name="Nicole" userId="60f921e8ed87c6e4" providerId="LiveId" clId="{3D1A27AA-E426-432B-B898-95E9DCC4A63D}" dt="2022-04-24T23:23:05.454" v="5772" actId="20577"/>
          <ac:spMkLst>
            <pc:docMk/>
            <pc:sldMk cId="2930972958" sldId="257"/>
            <ac:spMk id="3" creationId="{EF717315-AB46-4258-B6BA-D2E2442725E7}"/>
          </ac:spMkLst>
        </pc:spChg>
      </pc:sldChg>
      <pc:sldChg chg="modSp new mod">
        <pc:chgData name="Nicole" userId="60f921e8ed87c6e4" providerId="LiveId" clId="{3D1A27AA-E426-432B-B898-95E9DCC4A63D}" dt="2022-04-24T18:43:43.030" v="797" actId="20577"/>
        <pc:sldMkLst>
          <pc:docMk/>
          <pc:sldMk cId="3960051481" sldId="258"/>
        </pc:sldMkLst>
        <pc:spChg chg="mod">
          <ac:chgData name="Nicole" userId="60f921e8ed87c6e4" providerId="LiveId" clId="{3D1A27AA-E426-432B-B898-95E9DCC4A63D}" dt="2022-04-24T18:11:44.449" v="114" actId="20577"/>
          <ac:spMkLst>
            <pc:docMk/>
            <pc:sldMk cId="3960051481" sldId="258"/>
            <ac:spMk id="2" creationId="{E9A980F1-95C8-42A5-9911-86612A0AD208}"/>
          </ac:spMkLst>
        </pc:spChg>
        <pc:spChg chg="mod">
          <ac:chgData name="Nicole" userId="60f921e8ed87c6e4" providerId="LiveId" clId="{3D1A27AA-E426-432B-B898-95E9DCC4A63D}" dt="2022-04-24T18:43:43.030" v="797" actId="20577"/>
          <ac:spMkLst>
            <pc:docMk/>
            <pc:sldMk cId="3960051481" sldId="258"/>
            <ac:spMk id="3" creationId="{93F4C84F-13F5-42C2-997E-897CB7EC01C0}"/>
          </ac:spMkLst>
        </pc:spChg>
      </pc:sldChg>
      <pc:sldChg chg="modSp new mod">
        <pc:chgData name="Nicole" userId="60f921e8ed87c6e4" providerId="LiveId" clId="{3D1A27AA-E426-432B-B898-95E9DCC4A63D}" dt="2022-04-24T18:53:20.399" v="1196" actId="20577"/>
        <pc:sldMkLst>
          <pc:docMk/>
          <pc:sldMk cId="291912847" sldId="259"/>
        </pc:sldMkLst>
        <pc:spChg chg="mod">
          <ac:chgData name="Nicole" userId="60f921e8ed87c6e4" providerId="LiveId" clId="{3D1A27AA-E426-432B-B898-95E9DCC4A63D}" dt="2022-04-24T18:16:43.463" v="344" actId="20577"/>
          <ac:spMkLst>
            <pc:docMk/>
            <pc:sldMk cId="291912847" sldId="259"/>
            <ac:spMk id="2" creationId="{BFDAB177-01AD-4970-BA7B-7A36F2502453}"/>
          </ac:spMkLst>
        </pc:spChg>
        <pc:spChg chg="mod">
          <ac:chgData name="Nicole" userId="60f921e8ed87c6e4" providerId="LiveId" clId="{3D1A27AA-E426-432B-B898-95E9DCC4A63D}" dt="2022-04-24T18:53:20.399" v="1196" actId="20577"/>
          <ac:spMkLst>
            <pc:docMk/>
            <pc:sldMk cId="291912847" sldId="259"/>
            <ac:spMk id="3" creationId="{7A1A27F8-15C0-4C39-B7F6-096FC74A1874}"/>
          </ac:spMkLst>
        </pc:spChg>
      </pc:sldChg>
      <pc:sldChg chg="modSp new mod">
        <pc:chgData name="Nicole" userId="60f921e8ed87c6e4" providerId="LiveId" clId="{3D1A27AA-E426-432B-B898-95E9DCC4A63D}" dt="2022-04-24T20:43:57.353" v="4460" actId="14100"/>
        <pc:sldMkLst>
          <pc:docMk/>
          <pc:sldMk cId="1575856203" sldId="260"/>
        </pc:sldMkLst>
        <pc:spChg chg="mod">
          <ac:chgData name="Nicole" userId="60f921e8ed87c6e4" providerId="LiveId" clId="{3D1A27AA-E426-432B-B898-95E9DCC4A63D}" dt="2022-04-24T18:24:38.006" v="703" actId="20577"/>
          <ac:spMkLst>
            <pc:docMk/>
            <pc:sldMk cId="1575856203" sldId="260"/>
            <ac:spMk id="2" creationId="{4B3F9BA8-FB48-4546-9D60-22CCA830506D}"/>
          </ac:spMkLst>
        </pc:spChg>
        <pc:spChg chg="mod">
          <ac:chgData name="Nicole" userId="60f921e8ed87c6e4" providerId="LiveId" clId="{3D1A27AA-E426-432B-B898-95E9DCC4A63D}" dt="2022-04-24T20:43:57.353" v="4460" actId="14100"/>
          <ac:spMkLst>
            <pc:docMk/>
            <pc:sldMk cId="1575856203" sldId="260"/>
            <ac:spMk id="3" creationId="{B23E6175-767D-41B3-93FF-B670E8C03F29}"/>
          </ac:spMkLst>
        </pc:spChg>
      </pc:sldChg>
      <pc:sldChg chg="modSp new mod">
        <pc:chgData name="Nicole" userId="60f921e8ed87c6e4" providerId="LiveId" clId="{3D1A27AA-E426-432B-B898-95E9DCC4A63D}" dt="2022-04-24T20:45:44.721" v="4464" actId="14100"/>
        <pc:sldMkLst>
          <pc:docMk/>
          <pc:sldMk cId="2717373218" sldId="261"/>
        </pc:sldMkLst>
        <pc:spChg chg="mod">
          <ac:chgData name="Nicole" userId="60f921e8ed87c6e4" providerId="LiveId" clId="{3D1A27AA-E426-432B-B898-95E9DCC4A63D}" dt="2022-04-24T18:45:12.278" v="832" actId="20577"/>
          <ac:spMkLst>
            <pc:docMk/>
            <pc:sldMk cId="2717373218" sldId="261"/>
            <ac:spMk id="2" creationId="{240EEC1F-38E1-4E01-98CE-55354FA23F61}"/>
          </ac:spMkLst>
        </pc:spChg>
        <pc:spChg chg="mod">
          <ac:chgData name="Nicole" userId="60f921e8ed87c6e4" providerId="LiveId" clId="{3D1A27AA-E426-432B-B898-95E9DCC4A63D}" dt="2022-04-24T20:45:44.721" v="4464" actId="14100"/>
          <ac:spMkLst>
            <pc:docMk/>
            <pc:sldMk cId="2717373218" sldId="261"/>
            <ac:spMk id="3" creationId="{7245BA60-6B01-437B-B360-59A143A55069}"/>
          </ac:spMkLst>
        </pc:spChg>
      </pc:sldChg>
      <pc:sldChg chg="modSp new mod">
        <pc:chgData name="Nicole" userId="60f921e8ed87c6e4" providerId="LiveId" clId="{3D1A27AA-E426-432B-B898-95E9DCC4A63D}" dt="2022-04-24T20:42:01.147" v="4454" actId="113"/>
        <pc:sldMkLst>
          <pc:docMk/>
          <pc:sldMk cId="259173838" sldId="262"/>
        </pc:sldMkLst>
        <pc:spChg chg="mod">
          <ac:chgData name="Nicole" userId="60f921e8ed87c6e4" providerId="LiveId" clId="{3D1A27AA-E426-432B-B898-95E9DCC4A63D}" dt="2022-04-24T19:01:39.324" v="1650" actId="20577"/>
          <ac:spMkLst>
            <pc:docMk/>
            <pc:sldMk cId="259173838" sldId="262"/>
            <ac:spMk id="2" creationId="{73452214-0905-4300-B728-BE5DB50E9830}"/>
          </ac:spMkLst>
        </pc:spChg>
        <pc:spChg chg="mod">
          <ac:chgData name="Nicole" userId="60f921e8ed87c6e4" providerId="LiveId" clId="{3D1A27AA-E426-432B-B898-95E9DCC4A63D}" dt="2022-04-24T20:42:01.147" v="4454" actId="113"/>
          <ac:spMkLst>
            <pc:docMk/>
            <pc:sldMk cId="259173838" sldId="262"/>
            <ac:spMk id="3" creationId="{765CDD01-2741-4644-AF62-E837A2EB2D19}"/>
          </ac:spMkLst>
        </pc:spChg>
      </pc:sldChg>
      <pc:sldChg chg="modSp new mod">
        <pc:chgData name="Nicole" userId="60f921e8ed87c6e4" providerId="LiveId" clId="{3D1A27AA-E426-432B-B898-95E9DCC4A63D}" dt="2022-04-24T20:44:08.806" v="4461" actId="14100"/>
        <pc:sldMkLst>
          <pc:docMk/>
          <pc:sldMk cId="2374208020" sldId="263"/>
        </pc:sldMkLst>
        <pc:spChg chg="mod">
          <ac:chgData name="Nicole" userId="60f921e8ed87c6e4" providerId="LiveId" clId="{3D1A27AA-E426-432B-B898-95E9DCC4A63D}" dt="2022-04-24T19:19:02.145" v="3183" actId="20577"/>
          <ac:spMkLst>
            <pc:docMk/>
            <pc:sldMk cId="2374208020" sldId="263"/>
            <ac:spMk id="2" creationId="{601300B6-B7FB-47B9-94BF-724F137098CC}"/>
          </ac:spMkLst>
        </pc:spChg>
        <pc:spChg chg="mod">
          <ac:chgData name="Nicole" userId="60f921e8ed87c6e4" providerId="LiveId" clId="{3D1A27AA-E426-432B-B898-95E9DCC4A63D}" dt="2022-04-24T20:44:08.806" v="4461" actId="14100"/>
          <ac:spMkLst>
            <pc:docMk/>
            <pc:sldMk cId="2374208020" sldId="263"/>
            <ac:spMk id="3" creationId="{86571C0F-7F7B-4DE5-8007-FC9F636343B9}"/>
          </ac:spMkLst>
        </pc:spChg>
      </pc:sldChg>
      <pc:sldChg chg="addSp delSp modSp new mod modClrScheme chgLayout">
        <pc:chgData name="Nicole" userId="60f921e8ed87c6e4" providerId="LiveId" clId="{3D1A27AA-E426-432B-B898-95E9DCC4A63D}" dt="2022-04-24T20:42:38.439" v="4459" actId="20577"/>
        <pc:sldMkLst>
          <pc:docMk/>
          <pc:sldMk cId="1321568836" sldId="264"/>
        </pc:sldMkLst>
        <pc:spChg chg="mod ord">
          <ac:chgData name="Nicole" userId="60f921e8ed87c6e4" providerId="LiveId" clId="{3D1A27AA-E426-432B-B898-95E9DCC4A63D}" dt="2022-04-24T20:28:50.813" v="4439" actId="313"/>
          <ac:spMkLst>
            <pc:docMk/>
            <pc:sldMk cId="1321568836" sldId="264"/>
            <ac:spMk id="2" creationId="{3DD90817-7FDA-4011-B80F-BBB6D2D3EF7D}"/>
          </ac:spMkLst>
        </pc:spChg>
        <pc:spChg chg="add del mod">
          <ac:chgData name="Nicole" userId="60f921e8ed87c6e4" providerId="LiveId" clId="{3D1A27AA-E426-432B-B898-95E9DCC4A63D}" dt="2022-04-24T20:42:38.439" v="4459" actId="20577"/>
          <ac:spMkLst>
            <pc:docMk/>
            <pc:sldMk cId="1321568836" sldId="264"/>
            <ac:spMk id="3" creationId="{BD1DF05A-9131-4FD1-8820-3EECE5FFB4C1}"/>
          </ac:spMkLst>
        </pc:spChg>
        <pc:spChg chg="mod ord">
          <ac:chgData name="Nicole" userId="60f921e8ed87c6e4" providerId="LiveId" clId="{3D1A27AA-E426-432B-B898-95E9DCC4A63D}" dt="2022-04-24T20:06:24.871" v="4329" actId="700"/>
          <ac:spMkLst>
            <pc:docMk/>
            <pc:sldMk cId="1321568836" sldId="264"/>
            <ac:spMk id="4" creationId="{00F3F574-B595-41A8-A698-CE4C59739974}"/>
          </ac:spMkLst>
        </pc:spChg>
        <pc:spChg chg="mod ord">
          <ac:chgData name="Nicole" userId="60f921e8ed87c6e4" providerId="LiveId" clId="{3D1A27AA-E426-432B-B898-95E9DCC4A63D}" dt="2022-04-24T20:06:24.871" v="4329" actId="700"/>
          <ac:spMkLst>
            <pc:docMk/>
            <pc:sldMk cId="1321568836" sldId="264"/>
            <ac:spMk id="5" creationId="{F3DD84E3-3E63-447D-8C4A-B439AE40B9D8}"/>
          </ac:spMkLst>
        </pc:spChg>
        <pc:spChg chg="mod ord">
          <ac:chgData name="Nicole" userId="60f921e8ed87c6e4" providerId="LiveId" clId="{3D1A27AA-E426-432B-B898-95E9DCC4A63D}" dt="2022-04-24T20:06:24.871" v="4329" actId="700"/>
          <ac:spMkLst>
            <pc:docMk/>
            <pc:sldMk cId="1321568836" sldId="264"/>
            <ac:spMk id="6" creationId="{4EFBAE9D-1A9F-4DE4-82AE-605CD2162C3E}"/>
          </ac:spMkLst>
        </pc:spChg>
      </pc:sldChg>
      <pc:sldChg chg="modSp new mod">
        <pc:chgData name="Nicole" userId="60f921e8ed87c6e4" providerId="LiveId" clId="{3D1A27AA-E426-432B-B898-95E9DCC4A63D}" dt="2022-04-24T19:44:23.131" v="4136" actId="27636"/>
        <pc:sldMkLst>
          <pc:docMk/>
          <pc:sldMk cId="4248569806" sldId="265"/>
        </pc:sldMkLst>
        <pc:spChg chg="mod">
          <ac:chgData name="Nicole" userId="60f921e8ed87c6e4" providerId="LiveId" clId="{3D1A27AA-E426-432B-B898-95E9DCC4A63D}" dt="2022-04-24T19:41:47.914" v="3995" actId="20577"/>
          <ac:spMkLst>
            <pc:docMk/>
            <pc:sldMk cId="4248569806" sldId="265"/>
            <ac:spMk id="2" creationId="{8851A2DE-4C85-4C8C-BD1D-954D38C7B8AC}"/>
          </ac:spMkLst>
        </pc:spChg>
        <pc:spChg chg="mod">
          <ac:chgData name="Nicole" userId="60f921e8ed87c6e4" providerId="LiveId" clId="{3D1A27AA-E426-432B-B898-95E9DCC4A63D}" dt="2022-04-24T19:44:23.131" v="4136" actId="27636"/>
          <ac:spMkLst>
            <pc:docMk/>
            <pc:sldMk cId="4248569806" sldId="265"/>
            <ac:spMk id="3" creationId="{CDA55366-EA62-482A-B895-CD1C52376FBD}"/>
          </ac:spMkLst>
        </pc:spChg>
      </pc:sldChg>
      <pc:sldChg chg="delSp modSp new del mod modClrScheme chgLayout">
        <pc:chgData name="Nicole" userId="60f921e8ed87c6e4" providerId="LiveId" clId="{3D1A27AA-E426-432B-B898-95E9DCC4A63D}" dt="2022-04-24T19:48:24.527" v="4210" actId="2696"/>
        <pc:sldMkLst>
          <pc:docMk/>
          <pc:sldMk cId="3764033632" sldId="266"/>
        </pc:sldMkLst>
        <pc:spChg chg="del">
          <ac:chgData name="Nicole" userId="60f921e8ed87c6e4" providerId="LiveId" clId="{3D1A27AA-E426-432B-B898-95E9DCC4A63D}" dt="2022-04-24T19:47:28.515" v="4140" actId="700"/>
          <ac:spMkLst>
            <pc:docMk/>
            <pc:sldMk cId="3764033632" sldId="266"/>
            <ac:spMk id="2" creationId="{30B5C11C-C2BA-43CE-A38C-25E1791278D5}"/>
          </ac:spMkLst>
        </pc:spChg>
        <pc:spChg chg="del">
          <ac:chgData name="Nicole" userId="60f921e8ed87c6e4" providerId="LiveId" clId="{3D1A27AA-E426-432B-B898-95E9DCC4A63D}" dt="2022-04-24T19:47:28.515" v="4140" actId="700"/>
          <ac:spMkLst>
            <pc:docMk/>
            <pc:sldMk cId="3764033632" sldId="266"/>
            <ac:spMk id="3" creationId="{F081A712-C0CB-4138-9E92-0D7C85C07F69}"/>
          </ac:spMkLst>
        </pc:spChg>
        <pc:spChg chg="mod ord">
          <ac:chgData name="Nicole" userId="60f921e8ed87c6e4" providerId="LiveId" clId="{3D1A27AA-E426-432B-B898-95E9DCC4A63D}" dt="2022-04-24T19:47:28.515" v="4140" actId="700"/>
          <ac:spMkLst>
            <pc:docMk/>
            <pc:sldMk cId="3764033632" sldId="266"/>
            <ac:spMk id="4" creationId="{4DFA7276-B4AC-4ACB-BC13-4B7553F3FBD9}"/>
          </ac:spMkLst>
        </pc:spChg>
        <pc:spChg chg="mod ord">
          <ac:chgData name="Nicole" userId="60f921e8ed87c6e4" providerId="LiveId" clId="{3D1A27AA-E426-432B-B898-95E9DCC4A63D}" dt="2022-04-24T19:47:28.515" v="4140" actId="700"/>
          <ac:spMkLst>
            <pc:docMk/>
            <pc:sldMk cId="3764033632" sldId="266"/>
            <ac:spMk id="5" creationId="{99FA2045-5FED-4FA6-848F-B8FBE0E269AD}"/>
          </ac:spMkLst>
        </pc:spChg>
        <pc:spChg chg="mod ord">
          <ac:chgData name="Nicole" userId="60f921e8ed87c6e4" providerId="LiveId" clId="{3D1A27AA-E426-432B-B898-95E9DCC4A63D}" dt="2022-04-24T19:47:28.515" v="4140" actId="700"/>
          <ac:spMkLst>
            <pc:docMk/>
            <pc:sldMk cId="3764033632" sldId="266"/>
            <ac:spMk id="6" creationId="{580D56C8-E565-496A-8096-F3CD692F2277}"/>
          </ac:spMkLst>
        </pc:spChg>
      </pc:sldChg>
      <pc:sldChg chg="modSp new mod">
        <pc:chgData name="Nicole" userId="60f921e8ed87c6e4" providerId="LiveId" clId="{3D1A27AA-E426-432B-B898-95E9DCC4A63D}" dt="2022-04-24T20:39:20.659" v="4450" actId="20577"/>
        <pc:sldMkLst>
          <pc:docMk/>
          <pc:sldMk cId="1580061317" sldId="267"/>
        </pc:sldMkLst>
        <pc:spChg chg="mod">
          <ac:chgData name="Nicole" userId="60f921e8ed87c6e4" providerId="LiveId" clId="{3D1A27AA-E426-432B-B898-95E9DCC4A63D}" dt="2022-04-24T20:39:20.659" v="4450" actId="20577"/>
          <ac:spMkLst>
            <pc:docMk/>
            <pc:sldMk cId="1580061317" sldId="267"/>
            <ac:spMk id="2" creationId="{0A31C1EA-1D24-4D5A-B95A-C2B53662E3DB}"/>
          </ac:spMkLst>
        </pc:spChg>
      </pc:sldChg>
      <pc:sldChg chg="new del">
        <pc:chgData name="Nicole" userId="60f921e8ed87c6e4" providerId="LiveId" clId="{3D1A27AA-E426-432B-B898-95E9DCC4A63D}" dt="2022-04-24T19:47:05.024" v="4139" actId="2696"/>
        <pc:sldMkLst>
          <pc:docMk/>
          <pc:sldMk cId="3476351389" sldId="267"/>
        </pc:sldMkLst>
      </pc:sldChg>
      <pc:sldChg chg="modSp new mod">
        <pc:chgData name="Nicole" userId="60f921e8ed87c6e4" providerId="LiveId" clId="{3D1A27AA-E426-432B-B898-95E9DCC4A63D}" dt="2022-04-24T19:49:18.006" v="4293" actId="1076"/>
        <pc:sldMkLst>
          <pc:docMk/>
          <pc:sldMk cId="2628575115" sldId="268"/>
        </pc:sldMkLst>
        <pc:spChg chg="mod">
          <ac:chgData name="Nicole" userId="60f921e8ed87c6e4" providerId="LiveId" clId="{3D1A27AA-E426-432B-B898-95E9DCC4A63D}" dt="2022-04-24T19:49:18.006" v="4293" actId="1076"/>
          <ac:spMkLst>
            <pc:docMk/>
            <pc:sldMk cId="2628575115" sldId="268"/>
            <ac:spMk id="2" creationId="{957C5D2B-C186-4585-B8E0-350367069818}"/>
          </ac:spMkLst>
        </pc:spChg>
      </pc:sldChg>
      <pc:sldChg chg="addSp delSp modSp new add del mod modAnim">
        <pc:chgData name="Nicole" userId="60f921e8ed87c6e4" providerId="LiveId" clId="{3D1A27AA-E426-432B-B898-95E9DCC4A63D}" dt="2022-04-24T23:37:14.836" v="5902" actId="1076"/>
        <pc:sldMkLst>
          <pc:docMk/>
          <pc:sldMk cId="2174685438" sldId="269"/>
        </pc:sldMkLst>
        <pc:spChg chg="mod modVis">
          <ac:chgData name="Nicole" userId="60f921e8ed87c6e4" providerId="LiveId" clId="{3D1A27AA-E426-432B-B898-95E9DCC4A63D}" dt="2022-04-24T23:37:14.836" v="5902" actId="1076"/>
          <ac:spMkLst>
            <pc:docMk/>
            <pc:sldMk cId="2174685438" sldId="269"/>
            <ac:spMk id="2" creationId="{3EAC8513-3E31-4160-B554-7F3ECFFA6D06}"/>
          </ac:spMkLst>
        </pc:spChg>
        <pc:spChg chg="del">
          <ac:chgData name="Nicole" userId="60f921e8ed87c6e4" providerId="LiveId" clId="{3D1A27AA-E426-432B-B898-95E9DCC4A63D}" dt="2022-04-24T20:51:27.672" v="4565" actId="478"/>
          <ac:spMkLst>
            <pc:docMk/>
            <pc:sldMk cId="2174685438" sldId="269"/>
            <ac:spMk id="3" creationId="{ED808201-DD7F-4E8C-A2B3-8A986C27217E}"/>
          </ac:spMkLst>
        </pc:spChg>
        <pc:spChg chg="add del mod">
          <ac:chgData name="Nicole" userId="60f921e8ed87c6e4" providerId="LiveId" clId="{3D1A27AA-E426-432B-B898-95E9DCC4A63D}" dt="2022-04-24T21:27:53.157" v="4729" actId="478"/>
          <ac:spMkLst>
            <pc:docMk/>
            <pc:sldMk cId="2174685438" sldId="269"/>
            <ac:spMk id="7" creationId="{01B84EBD-5DA4-4962-804C-311A476F2C51}"/>
          </ac:spMkLst>
        </pc:spChg>
        <pc:spChg chg="add del mod">
          <ac:chgData name="Nicole" userId="60f921e8ed87c6e4" providerId="LiveId" clId="{3D1A27AA-E426-432B-B898-95E9DCC4A63D}" dt="2022-04-24T21:24:19.060" v="4703" actId="478"/>
          <ac:spMkLst>
            <pc:docMk/>
            <pc:sldMk cId="2174685438" sldId="269"/>
            <ac:spMk id="8" creationId="{F7A93753-66C2-4E7A-A7F5-7989CF6C5CE9}"/>
          </ac:spMkLst>
        </pc:spChg>
        <pc:spChg chg="add del mod">
          <ac:chgData name="Nicole" userId="60f921e8ed87c6e4" providerId="LiveId" clId="{3D1A27AA-E426-432B-B898-95E9DCC4A63D}" dt="2022-04-24T21:16:03.893" v="4619" actId="478"/>
          <ac:spMkLst>
            <pc:docMk/>
            <pc:sldMk cId="2174685438" sldId="269"/>
            <ac:spMk id="9" creationId="{213A38F7-5E46-4B40-93F0-284CE8E36A21}"/>
          </ac:spMkLst>
        </pc:spChg>
        <pc:spChg chg="add del mod">
          <ac:chgData name="Nicole" userId="60f921e8ed87c6e4" providerId="LiveId" clId="{3D1A27AA-E426-432B-B898-95E9DCC4A63D}" dt="2022-04-24T21:27:56.324" v="4730" actId="478"/>
          <ac:spMkLst>
            <pc:docMk/>
            <pc:sldMk cId="2174685438" sldId="269"/>
            <ac:spMk id="10" creationId="{A55005B7-FF77-4A43-BA0B-0828CDC6E939}"/>
          </ac:spMkLst>
        </pc:spChg>
        <pc:spChg chg="add mod">
          <ac:chgData name="Nicole" userId="60f921e8ed87c6e4" providerId="LiveId" clId="{3D1A27AA-E426-432B-B898-95E9DCC4A63D}" dt="2022-04-24T21:36:36.069" v="4828" actId="164"/>
          <ac:spMkLst>
            <pc:docMk/>
            <pc:sldMk cId="2174685438" sldId="269"/>
            <ac:spMk id="11" creationId="{C261658F-4977-4589-A956-34090945426F}"/>
          </ac:spMkLst>
        </pc:spChg>
        <pc:spChg chg="add mod">
          <ac:chgData name="Nicole" userId="60f921e8ed87c6e4" providerId="LiveId" clId="{3D1A27AA-E426-432B-B898-95E9DCC4A63D}" dt="2022-04-24T21:36:36.069" v="4828" actId="164"/>
          <ac:spMkLst>
            <pc:docMk/>
            <pc:sldMk cId="2174685438" sldId="269"/>
            <ac:spMk id="16" creationId="{1DE8A6B3-14DF-4518-A7F5-8F9E72E0B846}"/>
          </ac:spMkLst>
        </pc:spChg>
        <pc:spChg chg="add mod">
          <ac:chgData name="Nicole" userId="60f921e8ed87c6e4" providerId="LiveId" clId="{3D1A27AA-E426-432B-B898-95E9DCC4A63D}" dt="2022-04-24T21:36:36.069" v="4828" actId="164"/>
          <ac:spMkLst>
            <pc:docMk/>
            <pc:sldMk cId="2174685438" sldId="269"/>
            <ac:spMk id="17" creationId="{C924B7A1-366B-4778-9D3E-4752DFED1FE8}"/>
          </ac:spMkLst>
        </pc:spChg>
        <pc:spChg chg="add mod">
          <ac:chgData name="Nicole" userId="60f921e8ed87c6e4" providerId="LiveId" clId="{3D1A27AA-E426-432B-B898-95E9DCC4A63D}" dt="2022-04-24T21:36:36.069" v="4828" actId="164"/>
          <ac:spMkLst>
            <pc:docMk/>
            <pc:sldMk cId="2174685438" sldId="269"/>
            <ac:spMk id="18" creationId="{9D0C5125-6E5C-44AC-AC6E-935F5111FFF1}"/>
          </ac:spMkLst>
        </pc:spChg>
        <pc:spChg chg="add mod">
          <ac:chgData name="Nicole" userId="60f921e8ed87c6e4" providerId="LiveId" clId="{3D1A27AA-E426-432B-B898-95E9DCC4A63D}" dt="2022-04-24T21:36:36.069" v="4828" actId="164"/>
          <ac:spMkLst>
            <pc:docMk/>
            <pc:sldMk cId="2174685438" sldId="269"/>
            <ac:spMk id="19" creationId="{0B80854F-B731-4582-9F93-937375FDF368}"/>
          </ac:spMkLst>
        </pc:spChg>
        <pc:spChg chg="add del">
          <ac:chgData name="Nicole" userId="60f921e8ed87c6e4" providerId="LiveId" clId="{3D1A27AA-E426-432B-B898-95E9DCC4A63D}" dt="2022-04-24T21:37:05.975" v="4831" actId="478"/>
          <ac:spMkLst>
            <pc:docMk/>
            <pc:sldMk cId="2174685438" sldId="269"/>
            <ac:spMk id="21" creationId="{D023CB20-40BE-4EB7-8429-146FFF8BB0F0}"/>
          </ac:spMkLst>
        </pc:spChg>
        <pc:spChg chg="add mod">
          <ac:chgData name="Nicole" userId="60f921e8ed87c6e4" providerId="LiveId" clId="{3D1A27AA-E426-432B-B898-95E9DCC4A63D}" dt="2022-04-24T23:31:59.783" v="5883" actId="164"/>
          <ac:spMkLst>
            <pc:docMk/>
            <pc:sldMk cId="2174685438" sldId="269"/>
            <ac:spMk id="29" creationId="{3A59E576-D089-43A8-BA85-544DC76EE8EE}"/>
          </ac:spMkLst>
        </pc:spChg>
        <pc:spChg chg="add mod">
          <ac:chgData name="Nicole" userId="60f921e8ed87c6e4" providerId="LiveId" clId="{3D1A27AA-E426-432B-B898-95E9DCC4A63D}" dt="2022-04-24T23:31:59.783" v="5883" actId="164"/>
          <ac:spMkLst>
            <pc:docMk/>
            <pc:sldMk cId="2174685438" sldId="269"/>
            <ac:spMk id="30" creationId="{6DC7DAB5-423C-4AD6-BCBB-8F7C78F58728}"/>
          </ac:spMkLst>
        </pc:spChg>
        <pc:spChg chg="add mod">
          <ac:chgData name="Nicole" userId="60f921e8ed87c6e4" providerId="LiveId" clId="{3D1A27AA-E426-432B-B898-95E9DCC4A63D}" dt="2022-04-24T23:31:59.783" v="5883" actId="164"/>
          <ac:spMkLst>
            <pc:docMk/>
            <pc:sldMk cId="2174685438" sldId="269"/>
            <ac:spMk id="31" creationId="{025F4723-E6B3-435D-BCAA-C0C2F2B8967C}"/>
          </ac:spMkLst>
        </pc:spChg>
        <pc:spChg chg="add mod">
          <ac:chgData name="Nicole" userId="60f921e8ed87c6e4" providerId="LiveId" clId="{3D1A27AA-E426-432B-B898-95E9DCC4A63D}" dt="2022-04-24T23:33:56.488" v="5892" actId="1036"/>
          <ac:spMkLst>
            <pc:docMk/>
            <pc:sldMk cId="2174685438" sldId="269"/>
            <ac:spMk id="32" creationId="{B222685D-2AC2-4A70-917A-51DD3D5A3A1B}"/>
          </ac:spMkLst>
        </pc:spChg>
        <pc:spChg chg="add del">
          <ac:chgData name="Nicole" userId="60f921e8ed87c6e4" providerId="LiveId" clId="{3D1A27AA-E426-432B-B898-95E9DCC4A63D}" dt="2022-04-24T23:29:31.477" v="5797" actId="478"/>
          <ac:spMkLst>
            <pc:docMk/>
            <pc:sldMk cId="2174685438" sldId="269"/>
            <ac:spMk id="33" creationId="{C0B3F1C5-921F-4740-B9BB-51C06469BDC2}"/>
          </ac:spMkLst>
        </pc:spChg>
        <pc:spChg chg="add mod">
          <ac:chgData name="Nicole" userId="60f921e8ed87c6e4" providerId="LiveId" clId="{3D1A27AA-E426-432B-B898-95E9DCC4A63D}" dt="2022-04-24T23:31:59.783" v="5883" actId="164"/>
          <ac:spMkLst>
            <pc:docMk/>
            <pc:sldMk cId="2174685438" sldId="269"/>
            <ac:spMk id="34" creationId="{457D541A-4941-46A8-9917-AFE6865D1D34}"/>
          </ac:spMkLst>
        </pc:spChg>
        <pc:spChg chg="add mod">
          <ac:chgData name="Nicole" userId="60f921e8ed87c6e4" providerId="LiveId" clId="{3D1A27AA-E426-432B-B898-95E9DCC4A63D}" dt="2022-04-24T23:31:59.783" v="5883" actId="164"/>
          <ac:spMkLst>
            <pc:docMk/>
            <pc:sldMk cId="2174685438" sldId="269"/>
            <ac:spMk id="35" creationId="{463FC031-3B21-468C-8E9D-859E1E6B38D7}"/>
          </ac:spMkLst>
        </pc:spChg>
        <pc:spChg chg="add mod">
          <ac:chgData name="Nicole" userId="60f921e8ed87c6e4" providerId="LiveId" clId="{3D1A27AA-E426-432B-B898-95E9DCC4A63D}" dt="2022-04-24T23:31:59.783" v="5883" actId="164"/>
          <ac:spMkLst>
            <pc:docMk/>
            <pc:sldMk cId="2174685438" sldId="269"/>
            <ac:spMk id="36" creationId="{D07574FE-36F2-43A5-A4B3-95CBF290BC9A}"/>
          </ac:spMkLst>
        </pc:spChg>
        <pc:grpChg chg="add mod ord">
          <ac:chgData name="Nicole" userId="60f921e8ed87c6e4" providerId="LiveId" clId="{3D1A27AA-E426-432B-B898-95E9DCC4A63D}" dt="2022-04-24T22:04:38.113" v="5767" actId="1076"/>
          <ac:grpSpMkLst>
            <pc:docMk/>
            <pc:sldMk cId="2174685438" sldId="269"/>
            <ac:grpSpMk id="20" creationId="{FD674BCE-DBEF-4F14-A255-96133E3F447E}"/>
          </ac:grpSpMkLst>
        </pc:grpChg>
        <pc:grpChg chg="add mod">
          <ac:chgData name="Nicole" userId="60f921e8ed87c6e4" providerId="LiveId" clId="{3D1A27AA-E426-432B-B898-95E9DCC4A63D}" dt="2022-04-24T23:32:15.411" v="5885" actId="164"/>
          <ac:grpSpMkLst>
            <pc:docMk/>
            <pc:sldMk cId="2174685438" sldId="269"/>
            <ac:grpSpMk id="28" creationId="{B93B70F0-98D9-4472-B248-FDC0C222F147}"/>
          </ac:grpSpMkLst>
        </pc:grpChg>
        <pc:grpChg chg="add mod">
          <ac:chgData name="Nicole" userId="60f921e8ed87c6e4" providerId="LiveId" clId="{3D1A27AA-E426-432B-B898-95E9DCC4A63D}" dt="2022-04-24T23:32:15.411" v="5885" actId="164"/>
          <ac:grpSpMkLst>
            <pc:docMk/>
            <pc:sldMk cId="2174685438" sldId="269"/>
            <ac:grpSpMk id="37" creationId="{3AD1DDCB-59D5-4E13-849F-A7994152CA6C}"/>
          </ac:grpSpMkLst>
        </pc:grpChg>
        <pc:grpChg chg="add mod">
          <ac:chgData name="Nicole" userId="60f921e8ed87c6e4" providerId="LiveId" clId="{3D1A27AA-E426-432B-B898-95E9DCC4A63D}" dt="2022-04-24T23:33:35.681" v="5888" actId="1076"/>
          <ac:grpSpMkLst>
            <pc:docMk/>
            <pc:sldMk cId="2174685438" sldId="269"/>
            <ac:grpSpMk id="38" creationId="{9FBD3FC8-4A08-4C72-971F-490E7A35A71D}"/>
          </ac:grpSpMkLst>
        </pc:grpChg>
        <pc:graphicFrameChg chg="add del mod modGraphic">
          <ac:chgData name="Nicole" userId="60f921e8ed87c6e4" providerId="LiveId" clId="{3D1A27AA-E426-432B-B898-95E9DCC4A63D}" dt="2022-04-24T21:43:29.390" v="5144" actId="478"/>
          <ac:graphicFrameMkLst>
            <pc:docMk/>
            <pc:sldMk cId="2174685438" sldId="269"/>
            <ac:graphicFrameMk id="22" creationId="{A89ACC4D-2D85-4A0A-9A25-058EA4D81D42}"/>
          </ac:graphicFrameMkLst>
        </pc:graphicFrameChg>
        <pc:graphicFrameChg chg="add mod modGraphic">
          <ac:chgData name="Nicole" userId="60f921e8ed87c6e4" providerId="LiveId" clId="{3D1A27AA-E426-432B-B898-95E9DCC4A63D}" dt="2022-04-24T23:28:52.173" v="5795" actId="207"/>
          <ac:graphicFrameMkLst>
            <pc:docMk/>
            <pc:sldMk cId="2174685438" sldId="269"/>
            <ac:graphicFrameMk id="23" creationId="{C5A2FE4D-C240-47E5-811B-8FF1B36CAF70}"/>
          </ac:graphicFrameMkLst>
        </pc:graphicFrameChg>
        <pc:picChg chg="add del mod">
          <ac:chgData name="Nicole" userId="60f921e8ed87c6e4" providerId="LiveId" clId="{3D1A27AA-E426-432B-B898-95E9DCC4A63D}" dt="2022-04-24T21:23:08.156" v="4691" actId="478"/>
          <ac:picMkLst>
            <pc:docMk/>
            <pc:sldMk cId="2174685438" sldId="269"/>
            <ac:picMk id="12" creationId="{923B8214-113C-4DE0-B979-308D14DE4EE2}"/>
          </ac:picMkLst>
        </pc:picChg>
        <pc:picChg chg="add del mod">
          <ac:chgData name="Nicole" userId="60f921e8ed87c6e4" providerId="LiveId" clId="{3D1A27AA-E426-432B-B898-95E9DCC4A63D}" dt="2022-04-24T21:23:34.391" v="4695" actId="478"/>
          <ac:picMkLst>
            <pc:docMk/>
            <pc:sldMk cId="2174685438" sldId="269"/>
            <ac:picMk id="13" creationId="{4CC3E813-2CF7-4635-98F4-214887C09D71}"/>
          </ac:picMkLst>
        </pc:picChg>
        <pc:picChg chg="add mod">
          <ac:chgData name="Nicole" userId="60f921e8ed87c6e4" providerId="LiveId" clId="{3D1A27AA-E426-432B-B898-95E9DCC4A63D}" dt="2022-04-24T21:36:36.069" v="4828" actId="164"/>
          <ac:picMkLst>
            <pc:docMk/>
            <pc:sldMk cId="2174685438" sldId="269"/>
            <ac:picMk id="14" creationId="{4BEEE056-82EC-459C-94A3-600FF978F26C}"/>
          </ac:picMkLst>
        </pc:picChg>
        <pc:picChg chg="add mod">
          <ac:chgData name="Nicole" userId="60f921e8ed87c6e4" providerId="LiveId" clId="{3D1A27AA-E426-432B-B898-95E9DCC4A63D}" dt="2022-04-24T21:36:36.069" v="4828" actId="164"/>
          <ac:picMkLst>
            <pc:docMk/>
            <pc:sldMk cId="2174685438" sldId="269"/>
            <ac:picMk id="15" creationId="{0E4580BD-6B61-4F74-B24A-8C6B5042D9CA}"/>
          </ac:picMkLst>
        </pc:picChg>
        <pc:cxnChg chg="add del mod">
          <ac:chgData name="Nicole" userId="60f921e8ed87c6e4" providerId="LiveId" clId="{3D1A27AA-E426-432B-B898-95E9DCC4A63D}" dt="2022-04-24T21:54:29.201" v="5564" actId="478"/>
          <ac:cxnSpMkLst>
            <pc:docMk/>
            <pc:sldMk cId="2174685438" sldId="269"/>
            <ac:cxnSpMk id="25" creationId="{EFD2D6EE-0D45-4C58-B7B2-4722BB0C93FD}"/>
          </ac:cxnSpMkLst>
        </pc:cxnChg>
        <pc:cxnChg chg="add mod">
          <ac:chgData name="Nicole" userId="60f921e8ed87c6e4" providerId="LiveId" clId="{3D1A27AA-E426-432B-B898-95E9DCC4A63D}" dt="2022-04-24T22:03:26.974" v="5763" actId="164"/>
          <ac:cxnSpMkLst>
            <pc:docMk/>
            <pc:sldMk cId="2174685438" sldId="269"/>
            <ac:cxnSpMk id="27" creationId="{7762D226-89FA-4C7E-9B39-E2241ECD37A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1286C-91D9-4E23-8A2B-5E00C8437A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5ECBA3-CB0F-48D9-B28E-7A1970AA6D97}">
      <dgm:prSet phldrT="[Text]"/>
      <dgm:spPr/>
      <dgm:t>
        <a:bodyPr/>
        <a:lstStyle/>
        <a:p>
          <a:r>
            <a:rPr lang="en-US" dirty="0"/>
            <a:t>Server Verifies Payload Signature</a:t>
          </a:r>
        </a:p>
      </dgm:t>
    </dgm:pt>
    <dgm:pt modelId="{C98DF264-0980-41D7-8257-85A614F2F2D8}" type="parTrans" cxnId="{A203E8D0-D5E7-45B6-A470-584792D855CE}">
      <dgm:prSet/>
      <dgm:spPr/>
      <dgm:t>
        <a:bodyPr/>
        <a:lstStyle/>
        <a:p>
          <a:endParaRPr lang="en-US"/>
        </a:p>
      </dgm:t>
    </dgm:pt>
    <dgm:pt modelId="{63A7A91E-4928-4E4D-97E0-A558E4183FA5}" type="sibTrans" cxnId="{A203E8D0-D5E7-45B6-A470-584792D855CE}">
      <dgm:prSet/>
      <dgm:spPr/>
      <dgm:t>
        <a:bodyPr/>
        <a:lstStyle/>
        <a:p>
          <a:endParaRPr lang="en-US"/>
        </a:p>
      </dgm:t>
    </dgm:pt>
    <dgm:pt modelId="{1CB73F90-4A63-44D0-AA55-48990F4437E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Status 500 – Signature did not match secret hash</a:t>
          </a:r>
        </a:p>
      </dgm:t>
    </dgm:pt>
    <dgm:pt modelId="{44D98011-A3EC-4C69-B50F-35A976AA9F1A}" type="parTrans" cxnId="{917788E4-8751-4E9A-B4D1-4B014A3F002D}">
      <dgm:prSet/>
      <dgm:spPr/>
      <dgm:t>
        <a:bodyPr/>
        <a:lstStyle/>
        <a:p>
          <a:endParaRPr lang="en-US"/>
        </a:p>
      </dgm:t>
    </dgm:pt>
    <dgm:pt modelId="{B4A60B39-EAB4-4A9A-83F1-49473E07F9ED}" type="sibTrans" cxnId="{917788E4-8751-4E9A-B4D1-4B014A3F002D}">
      <dgm:prSet/>
      <dgm:spPr/>
      <dgm:t>
        <a:bodyPr/>
        <a:lstStyle/>
        <a:p>
          <a:endParaRPr lang="en-US"/>
        </a:p>
      </dgm:t>
    </dgm:pt>
    <dgm:pt modelId="{F0BC737C-0CEF-405D-8D29-A3D768008DA2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GitHub Organization Events Sends POST to Server URL</a:t>
          </a:r>
        </a:p>
      </dgm:t>
    </dgm:pt>
    <dgm:pt modelId="{44CD1939-39F2-4F06-9791-CADB15C02656}" type="parTrans" cxnId="{1C7075F9-C6AD-463C-9A5D-47DE8C316708}">
      <dgm:prSet/>
      <dgm:spPr/>
      <dgm:t>
        <a:bodyPr/>
        <a:lstStyle/>
        <a:p>
          <a:endParaRPr lang="en-US"/>
        </a:p>
      </dgm:t>
    </dgm:pt>
    <dgm:pt modelId="{5D21E852-CFC9-4419-8256-1BFE8392842E}" type="sibTrans" cxnId="{1C7075F9-C6AD-463C-9A5D-47DE8C316708}">
      <dgm:prSet/>
      <dgm:spPr/>
      <dgm:t>
        <a:bodyPr/>
        <a:lstStyle/>
        <a:p>
          <a:endParaRPr lang="en-US"/>
        </a:p>
      </dgm:t>
    </dgm:pt>
    <dgm:pt modelId="{AC9194A2-EB31-41D8-B0FE-E06BA86E64C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User Creates New Repo in Organization</a:t>
          </a:r>
        </a:p>
      </dgm:t>
    </dgm:pt>
    <dgm:pt modelId="{878F9E69-0333-4E68-BDB8-8316A69B5505}" type="parTrans" cxnId="{ABB70621-AA61-4197-9342-9D8118663A41}">
      <dgm:prSet/>
      <dgm:spPr/>
      <dgm:t>
        <a:bodyPr/>
        <a:lstStyle/>
        <a:p>
          <a:endParaRPr lang="en-US"/>
        </a:p>
      </dgm:t>
    </dgm:pt>
    <dgm:pt modelId="{50EF5B44-E6D5-4005-A8A2-82A8E1851D80}" type="sibTrans" cxnId="{ABB70621-AA61-4197-9342-9D8118663A41}">
      <dgm:prSet/>
      <dgm:spPr/>
      <dgm:t>
        <a:bodyPr/>
        <a:lstStyle/>
        <a:p>
          <a:endParaRPr lang="en-US"/>
        </a:p>
      </dgm:t>
    </dgm:pt>
    <dgm:pt modelId="{058FF466-4461-4D60-8E8F-8277C9F36493}">
      <dgm:prSet phldrT="[Text]"/>
      <dgm:spPr/>
      <dgm:t>
        <a:bodyPr/>
        <a:lstStyle/>
        <a:p>
          <a:r>
            <a:rPr lang="en-US" dirty="0"/>
            <a:t>Server GitHub API GET Default Branch</a:t>
          </a:r>
        </a:p>
      </dgm:t>
    </dgm:pt>
    <dgm:pt modelId="{4BF7608A-1924-4CB2-B4BD-CA66A1196723}" type="parTrans" cxnId="{DDD1AD93-3D17-4398-9170-23B0A7495B27}">
      <dgm:prSet/>
      <dgm:spPr/>
      <dgm:t>
        <a:bodyPr/>
        <a:lstStyle/>
        <a:p>
          <a:endParaRPr lang="en-US"/>
        </a:p>
      </dgm:t>
    </dgm:pt>
    <dgm:pt modelId="{C0744DCC-9487-450B-87E9-3F757F7F3C36}" type="sibTrans" cxnId="{DDD1AD93-3D17-4398-9170-23B0A7495B27}">
      <dgm:prSet/>
      <dgm:spPr/>
      <dgm:t>
        <a:bodyPr/>
        <a:lstStyle/>
        <a:p>
          <a:endParaRPr lang="en-US"/>
        </a:p>
      </dgm:t>
    </dgm:pt>
    <dgm:pt modelId="{6E707266-AB19-4687-82D7-68D15FD29689}">
      <dgm:prSet/>
      <dgm:spPr/>
      <dgm:t>
        <a:bodyPr/>
        <a:lstStyle/>
        <a:p>
          <a:r>
            <a:rPr lang="en-US" dirty="0"/>
            <a:t>No Default Branch –GitHub API PUT README to create default branch</a:t>
          </a:r>
        </a:p>
      </dgm:t>
    </dgm:pt>
    <dgm:pt modelId="{E6901525-8896-4F9D-A957-0355CC908A40}" type="parTrans" cxnId="{5C638EA3-2516-4F98-8544-874023B135B7}">
      <dgm:prSet/>
      <dgm:spPr/>
      <dgm:t>
        <a:bodyPr/>
        <a:lstStyle/>
        <a:p>
          <a:endParaRPr lang="en-US"/>
        </a:p>
      </dgm:t>
    </dgm:pt>
    <dgm:pt modelId="{A6876C2E-94D8-4508-9FEB-1F01ACADE136}" type="sibTrans" cxnId="{5C638EA3-2516-4F98-8544-874023B135B7}">
      <dgm:prSet/>
      <dgm:spPr/>
      <dgm:t>
        <a:bodyPr/>
        <a:lstStyle/>
        <a:p>
          <a:endParaRPr lang="en-US"/>
        </a:p>
      </dgm:t>
    </dgm:pt>
    <dgm:pt modelId="{A5EC67D4-038E-4C68-B979-38638D6C9786}">
      <dgm:prSet/>
      <dgm:spPr/>
      <dgm:t>
        <a:bodyPr/>
        <a:lstStyle/>
        <a:p>
          <a:r>
            <a:rPr lang="en-US" dirty="0"/>
            <a:t>GitHub API PUT Branch Protection to Default branch</a:t>
          </a:r>
        </a:p>
      </dgm:t>
    </dgm:pt>
    <dgm:pt modelId="{5410DB1A-DF24-4028-9747-D19894781B9E}" type="parTrans" cxnId="{BC7E1A7A-B768-466C-848A-B95EE7C31F9A}">
      <dgm:prSet/>
      <dgm:spPr/>
      <dgm:t>
        <a:bodyPr/>
        <a:lstStyle/>
        <a:p>
          <a:endParaRPr lang="en-US"/>
        </a:p>
      </dgm:t>
    </dgm:pt>
    <dgm:pt modelId="{D54C81C3-2672-438B-BB5E-FD725468183B}" type="sibTrans" cxnId="{BC7E1A7A-B768-466C-848A-B95EE7C31F9A}">
      <dgm:prSet/>
      <dgm:spPr/>
      <dgm:t>
        <a:bodyPr/>
        <a:lstStyle/>
        <a:p>
          <a:endParaRPr lang="en-US"/>
        </a:p>
      </dgm:t>
    </dgm:pt>
    <dgm:pt modelId="{C63B5B31-2EFC-453C-ADB9-829E9963ED8B}">
      <dgm:prSet/>
      <dgm:spPr/>
      <dgm:t>
        <a:bodyPr/>
        <a:lstStyle/>
        <a:p>
          <a:r>
            <a:rPr lang="en-US" dirty="0"/>
            <a:t>GitHub API POST Issue with Protection information and admin @mention </a:t>
          </a:r>
        </a:p>
      </dgm:t>
    </dgm:pt>
    <dgm:pt modelId="{7AE51494-16F1-4085-BCF0-5B6B9B99CB24}" type="parTrans" cxnId="{79DDF90A-5F88-457A-88E6-0226D2DE6133}">
      <dgm:prSet/>
      <dgm:spPr/>
      <dgm:t>
        <a:bodyPr/>
        <a:lstStyle/>
        <a:p>
          <a:endParaRPr lang="en-US"/>
        </a:p>
      </dgm:t>
    </dgm:pt>
    <dgm:pt modelId="{1EBA8EEF-0FD6-45F4-AA71-20D36E5E3F95}" type="sibTrans" cxnId="{79DDF90A-5F88-457A-88E6-0226D2DE6133}">
      <dgm:prSet/>
      <dgm:spPr/>
      <dgm:t>
        <a:bodyPr/>
        <a:lstStyle/>
        <a:p>
          <a:endParaRPr lang="en-US"/>
        </a:p>
      </dgm:t>
    </dgm:pt>
    <dgm:pt modelId="{4BCF7574-E57E-4D99-8898-1A43747B5F2A}" type="pres">
      <dgm:prSet presAssocID="{7ED1286C-91D9-4E23-8A2B-5E00C8437A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925291-92E7-44EB-8035-35B874A8C25E}" type="pres">
      <dgm:prSet presAssocID="{AC9194A2-EB31-41D8-B0FE-E06BA86E64C7}" presName="root1" presStyleCnt="0"/>
      <dgm:spPr/>
    </dgm:pt>
    <dgm:pt modelId="{C237267B-74E0-4EEE-8621-28EF01EA1C57}" type="pres">
      <dgm:prSet presAssocID="{AC9194A2-EB31-41D8-B0FE-E06BA86E64C7}" presName="LevelOneTextNode" presStyleLbl="node0" presStyleIdx="0" presStyleCnt="1">
        <dgm:presLayoutVars>
          <dgm:chPref val="3"/>
        </dgm:presLayoutVars>
      </dgm:prSet>
      <dgm:spPr/>
    </dgm:pt>
    <dgm:pt modelId="{50C2D3FA-4DF0-4514-849D-B9FF6915A143}" type="pres">
      <dgm:prSet presAssocID="{AC9194A2-EB31-41D8-B0FE-E06BA86E64C7}" presName="level2hierChild" presStyleCnt="0"/>
      <dgm:spPr/>
    </dgm:pt>
    <dgm:pt modelId="{E2A70EFE-5DAE-41F1-B7D8-19890D92A035}" type="pres">
      <dgm:prSet presAssocID="{44CD1939-39F2-4F06-9791-CADB15C02656}" presName="conn2-1" presStyleLbl="parChTrans1D2" presStyleIdx="0" presStyleCnt="1"/>
      <dgm:spPr/>
    </dgm:pt>
    <dgm:pt modelId="{E65BD831-AA54-4F1E-8EBA-1C01D8E25DF8}" type="pres">
      <dgm:prSet presAssocID="{44CD1939-39F2-4F06-9791-CADB15C02656}" presName="connTx" presStyleLbl="parChTrans1D2" presStyleIdx="0" presStyleCnt="1"/>
      <dgm:spPr/>
    </dgm:pt>
    <dgm:pt modelId="{E4D98A63-AEC0-4127-882B-8A5190D0E975}" type="pres">
      <dgm:prSet presAssocID="{F0BC737C-0CEF-405D-8D29-A3D768008DA2}" presName="root2" presStyleCnt="0"/>
      <dgm:spPr/>
    </dgm:pt>
    <dgm:pt modelId="{530813A4-2ECF-405A-9D5E-565F1852A0D5}" type="pres">
      <dgm:prSet presAssocID="{F0BC737C-0CEF-405D-8D29-A3D768008DA2}" presName="LevelTwoTextNode" presStyleLbl="node2" presStyleIdx="0" presStyleCnt="1">
        <dgm:presLayoutVars>
          <dgm:chPref val="3"/>
        </dgm:presLayoutVars>
      </dgm:prSet>
      <dgm:spPr/>
    </dgm:pt>
    <dgm:pt modelId="{31B48BDE-70DB-48BA-96FD-D251770B9761}" type="pres">
      <dgm:prSet presAssocID="{F0BC737C-0CEF-405D-8D29-A3D768008DA2}" presName="level3hierChild" presStyleCnt="0"/>
      <dgm:spPr/>
    </dgm:pt>
    <dgm:pt modelId="{0A674592-70B9-4280-9EDB-676F4002F02B}" type="pres">
      <dgm:prSet presAssocID="{C98DF264-0980-41D7-8257-85A614F2F2D8}" presName="conn2-1" presStyleLbl="parChTrans1D3" presStyleIdx="0" presStyleCnt="1"/>
      <dgm:spPr/>
    </dgm:pt>
    <dgm:pt modelId="{ECAD16A4-F858-4793-9EA6-A78D8B5189D3}" type="pres">
      <dgm:prSet presAssocID="{C98DF264-0980-41D7-8257-85A614F2F2D8}" presName="connTx" presStyleLbl="parChTrans1D3" presStyleIdx="0" presStyleCnt="1"/>
      <dgm:spPr/>
    </dgm:pt>
    <dgm:pt modelId="{F74AA886-F797-497D-AB9F-5B46C28C4245}" type="pres">
      <dgm:prSet presAssocID="{515ECBA3-CB0F-48D9-B28E-7A1970AA6D97}" presName="root2" presStyleCnt="0"/>
      <dgm:spPr/>
    </dgm:pt>
    <dgm:pt modelId="{0F9EB687-4BBF-4FAA-BE2B-E28FBB13A5B3}" type="pres">
      <dgm:prSet presAssocID="{515ECBA3-CB0F-48D9-B28E-7A1970AA6D97}" presName="LevelTwoTextNode" presStyleLbl="node3" presStyleIdx="0" presStyleCnt="1">
        <dgm:presLayoutVars>
          <dgm:chPref val="3"/>
        </dgm:presLayoutVars>
      </dgm:prSet>
      <dgm:spPr/>
    </dgm:pt>
    <dgm:pt modelId="{04B2C17C-CC16-440A-9CFF-2394F3A23EA5}" type="pres">
      <dgm:prSet presAssocID="{515ECBA3-CB0F-48D9-B28E-7A1970AA6D97}" presName="level3hierChild" presStyleCnt="0"/>
      <dgm:spPr/>
    </dgm:pt>
    <dgm:pt modelId="{A19C56C2-2A8E-4549-A381-239D372A27CD}" type="pres">
      <dgm:prSet presAssocID="{44D98011-A3EC-4C69-B50F-35A976AA9F1A}" presName="conn2-1" presStyleLbl="parChTrans1D4" presStyleIdx="0" presStyleCnt="5"/>
      <dgm:spPr/>
    </dgm:pt>
    <dgm:pt modelId="{D977DF8B-5C7C-4E25-8A32-191DCF346F67}" type="pres">
      <dgm:prSet presAssocID="{44D98011-A3EC-4C69-B50F-35A976AA9F1A}" presName="connTx" presStyleLbl="parChTrans1D4" presStyleIdx="0" presStyleCnt="5"/>
      <dgm:spPr/>
    </dgm:pt>
    <dgm:pt modelId="{6D45C46D-E46B-4975-B751-9EF8FA1DBDA1}" type="pres">
      <dgm:prSet presAssocID="{1CB73F90-4A63-44D0-AA55-48990F4437EC}" presName="root2" presStyleCnt="0"/>
      <dgm:spPr/>
    </dgm:pt>
    <dgm:pt modelId="{F4290E87-6690-436E-A094-D4C436D3A8F9}" type="pres">
      <dgm:prSet presAssocID="{1CB73F90-4A63-44D0-AA55-48990F4437EC}" presName="LevelTwoTextNode" presStyleLbl="node4" presStyleIdx="0" presStyleCnt="5">
        <dgm:presLayoutVars>
          <dgm:chPref val="3"/>
        </dgm:presLayoutVars>
      </dgm:prSet>
      <dgm:spPr/>
    </dgm:pt>
    <dgm:pt modelId="{2F359736-3F87-4EC7-93A4-E8D4E36C91D9}" type="pres">
      <dgm:prSet presAssocID="{1CB73F90-4A63-44D0-AA55-48990F4437EC}" presName="level3hierChild" presStyleCnt="0"/>
      <dgm:spPr/>
    </dgm:pt>
    <dgm:pt modelId="{D19BF8BB-1325-4313-95AD-08A1E3AF7661}" type="pres">
      <dgm:prSet presAssocID="{4BF7608A-1924-4CB2-B4BD-CA66A1196723}" presName="conn2-1" presStyleLbl="parChTrans1D4" presStyleIdx="1" presStyleCnt="5"/>
      <dgm:spPr/>
    </dgm:pt>
    <dgm:pt modelId="{972A706C-5A00-4621-B069-95876631BDAE}" type="pres">
      <dgm:prSet presAssocID="{4BF7608A-1924-4CB2-B4BD-CA66A1196723}" presName="connTx" presStyleLbl="parChTrans1D4" presStyleIdx="1" presStyleCnt="5"/>
      <dgm:spPr/>
    </dgm:pt>
    <dgm:pt modelId="{5002EFAA-D046-4B74-90D2-2EE66A57EADB}" type="pres">
      <dgm:prSet presAssocID="{058FF466-4461-4D60-8E8F-8277C9F36493}" presName="root2" presStyleCnt="0"/>
      <dgm:spPr/>
    </dgm:pt>
    <dgm:pt modelId="{09B99BD8-7D1E-4A00-AAEE-9BA465824B0A}" type="pres">
      <dgm:prSet presAssocID="{058FF466-4461-4D60-8E8F-8277C9F36493}" presName="LevelTwoTextNode" presStyleLbl="node4" presStyleIdx="1" presStyleCnt="5">
        <dgm:presLayoutVars>
          <dgm:chPref val="3"/>
        </dgm:presLayoutVars>
      </dgm:prSet>
      <dgm:spPr/>
    </dgm:pt>
    <dgm:pt modelId="{9E868CB9-403A-4F6F-A58B-07E397EC9FE7}" type="pres">
      <dgm:prSet presAssocID="{058FF466-4461-4D60-8E8F-8277C9F36493}" presName="level3hierChild" presStyleCnt="0"/>
      <dgm:spPr/>
    </dgm:pt>
    <dgm:pt modelId="{DB44894D-6FDC-4F34-BCC5-B70FEA7AAE84}" type="pres">
      <dgm:prSet presAssocID="{E6901525-8896-4F9D-A957-0355CC908A40}" presName="conn2-1" presStyleLbl="parChTrans1D4" presStyleIdx="2" presStyleCnt="5"/>
      <dgm:spPr/>
    </dgm:pt>
    <dgm:pt modelId="{6E56310D-41C0-418F-85AB-BA2570E54F5F}" type="pres">
      <dgm:prSet presAssocID="{E6901525-8896-4F9D-A957-0355CC908A40}" presName="connTx" presStyleLbl="parChTrans1D4" presStyleIdx="2" presStyleCnt="5"/>
      <dgm:spPr/>
    </dgm:pt>
    <dgm:pt modelId="{D357723D-5318-48CA-A667-C95A224439CC}" type="pres">
      <dgm:prSet presAssocID="{6E707266-AB19-4687-82D7-68D15FD29689}" presName="root2" presStyleCnt="0"/>
      <dgm:spPr/>
    </dgm:pt>
    <dgm:pt modelId="{E912BA23-3BB7-4144-B30F-495D34E847C4}" type="pres">
      <dgm:prSet presAssocID="{6E707266-AB19-4687-82D7-68D15FD29689}" presName="LevelTwoTextNode" presStyleLbl="node4" presStyleIdx="2" presStyleCnt="5" custLinFactNeighborX="2167" custLinFactNeighborY="-75710">
        <dgm:presLayoutVars>
          <dgm:chPref val="3"/>
        </dgm:presLayoutVars>
      </dgm:prSet>
      <dgm:spPr/>
    </dgm:pt>
    <dgm:pt modelId="{4536A4E5-0547-408A-8620-5AA8509C2610}" type="pres">
      <dgm:prSet presAssocID="{6E707266-AB19-4687-82D7-68D15FD29689}" presName="level3hierChild" presStyleCnt="0"/>
      <dgm:spPr/>
    </dgm:pt>
    <dgm:pt modelId="{1DE96775-A185-4A3F-BC4F-46CE42E025AB}" type="pres">
      <dgm:prSet presAssocID="{5410DB1A-DF24-4028-9747-D19894781B9E}" presName="conn2-1" presStyleLbl="parChTrans1D4" presStyleIdx="3" presStyleCnt="5"/>
      <dgm:spPr/>
    </dgm:pt>
    <dgm:pt modelId="{89501211-47BA-41D1-B21E-5FA4D4170953}" type="pres">
      <dgm:prSet presAssocID="{5410DB1A-DF24-4028-9747-D19894781B9E}" presName="connTx" presStyleLbl="parChTrans1D4" presStyleIdx="3" presStyleCnt="5"/>
      <dgm:spPr/>
    </dgm:pt>
    <dgm:pt modelId="{DD34A007-A71B-4E73-A4C3-96D1BBA32AB1}" type="pres">
      <dgm:prSet presAssocID="{A5EC67D4-038E-4C68-B979-38638D6C9786}" presName="root2" presStyleCnt="0"/>
      <dgm:spPr/>
    </dgm:pt>
    <dgm:pt modelId="{2E1706DE-F3A7-48C9-ADC3-ACCFED8CCD04}" type="pres">
      <dgm:prSet presAssocID="{A5EC67D4-038E-4C68-B979-38638D6C9786}" presName="LevelTwoTextNode" presStyleLbl="node4" presStyleIdx="3" presStyleCnt="5">
        <dgm:presLayoutVars>
          <dgm:chPref val="3"/>
        </dgm:presLayoutVars>
      </dgm:prSet>
      <dgm:spPr/>
    </dgm:pt>
    <dgm:pt modelId="{289110DF-95A9-4551-B761-AD4C842C9FC8}" type="pres">
      <dgm:prSet presAssocID="{A5EC67D4-038E-4C68-B979-38638D6C9786}" presName="level3hierChild" presStyleCnt="0"/>
      <dgm:spPr/>
    </dgm:pt>
    <dgm:pt modelId="{E2D43F9F-AD5F-4E9A-996E-1EA1F245312C}" type="pres">
      <dgm:prSet presAssocID="{7AE51494-16F1-4085-BCF0-5B6B9B99CB24}" presName="conn2-1" presStyleLbl="parChTrans1D4" presStyleIdx="4" presStyleCnt="5"/>
      <dgm:spPr/>
    </dgm:pt>
    <dgm:pt modelId="{5DC88A00-1313-4B59-9840-AD3D3FAED8D3}" type="pres">
      <dgm:prSet presAssocID="{7AE51494-16F1-4085-BCF0-5B6B9B99CB24}" presName="connTx" presStyleLbl="parChTrans1D4" presStyleIdx="4" presStyleCnt="5"/>
      <dgm:spPr/>
    </dgm:pt>
    <dgm:pt modelId="{E4310447-D102-4071-9150-A7588F1072F0}" type="pres">
      <dgm:prSet presAssocID="{C63B5B31-2EFC-453C-ADB9-829E9963ED8B}" presName="root2" presStyleCnt="0"/>
      <dgm:spPr/>
    </dgm:pt>
    <dgm:pt modelId="{F20CC55F-FA05-48FA-935B-14924C2153CE}" type="pres">
      <dgm:prSet presAssocID="{C63B5B31-2EFC-453C-ADB9-829E9963ED8B}" presName="LevelTwoTextNode" presStyleLbl="node4" presStyleIdx="4" presStyleCnt="5">
        <dgm:presLayoutVars>
          <dgm:chPref val="3"/>
        </dgm:presLayoutVars>
      </dgm:prSet>
      <dgm:spPr/>
    </dgm:pt>
    <dgm:pt modelId="{841EEB39-E15D-4EF9-BABF-2A4088299F27}" type="pres">
      <dgm:prSet presAssocID="{C63B5B31-2EFC-453C-ADB9-829E9963ED8B}" presName="level3hierChild" presStyleCnt="0"/>
      <dgm:spPr/>
    </dgm:pt>
  </dgm:ptLst>
  <dgm:cxnLst>
    <dgm:cxn modelId="{79DDF90A-5F88-457A-88E6-0226D2DE6133}" srcId="{A5EC67D4-038E-4C68-B979-38638D6C9786}" destId="{C63B5B31-2EFC-453C-ADB9-829E9963ED8B}" srcOrd="0" destOrd="0" parTransId="{7AE51494-16F1-4085-BCF0-5B6B9B99CB24}" sibTransId="{1EBA8EEF-0FD6-45F4-AA71-20D36E5E3F95}"/>
    <dgm:cxn modelId="{CC5A8B0B-1EE7-4368-AA9F-22DD4CA11B62}" type="presOf" srcId="{AC9194A2-EB31-41D8-B0FE-E06BA86E64C7}" destId="{C237267B-74E0-4EEE-8621-28EF01EA1C57}" srcOrd="0" destOrd="0" presId="urn:microsoft.com/office/officeart/2005/8/layout/hierarchy2"/>
    <dgm:cxn modelId="{C484780E-0F93-4421-BBA9-9D9E293A68A3}" type="presOf" srcId="{E6901525-8896-4F9D-A957-0355CC908A40}" destId="{6E56310D-41C0-418F-85AB-BA2570E54F5F}" srcOrd="1" destOrd="0" presId="urn:microsoft.com/office/officeart/2005/8/layout/hierarchy2"/>
    <dgm:cxn modelId="{73AF4617-247A-443F-9EBD-3901F80E80A5}" type="presOf" srcId="{E6901525-8896-4F9D-A957-0355CC908A40}" destId="{DB44894D-6FDC-4F34-BCC5-B70FEA7AAE84}" srcOrd="0" destOrd="0" presId="urn:microsoft.com/office/officeart/2005/8/layout/hierarchy2"/>
    <dgm:cxn modelId="{ABB70621-AA61-4197-9342-9D8118663A41}" srcId="{7ED1286C-91D9-4E23-8A2B-5E00C8437AF2}" destId="{AC9194A2-EB31-41D8-B0FE-E06BA86E64C7}" srcOrd="0" destOrd="0" parTransId="{878F9E69-0333-4E68-BDB8-8316A69B5505}" sibTransId="{50EF5B44-E6D5-4005-A8A2-82A8E1851D80}"/>
    <dgm:cxn modelId="{0B6CB229-FCB4-44BC-87A7-49DE4E6F8FC0}" type="presOf" srcId="{4BF7608A-1924-4CB2-B4BD-CA66A1196723}" destId="{972A706C-5A00-4621-B069-95876631BDAE}" srcOrd="1" destOrd="0" presId="urn:microsoft.com/office/officeart/2005/8/layout/hierarchy2"/>
    <dgm:cxn modelId="{2CD0EF2E-5BB1-458D-B252-6271DF9C1C3F}" type="presOf" srcId="{5410DB1A-DF24-4028-9747-D19894781B9E}" destId="{1DE96775-A185-4A3F-BC4F-46CE42E025AB}" srcOrd="0" destOrd="0" presId="urn:microsoft.com/office/officeart/2005/8/layout/hierarchy2"/>
    <dgm:cxn modelId="{6F4C833D-2A14-4C64-8143-E1B9DDDDE13E}" type="presOf" srcId="{4BF7608A-1924-4CB2-B4BD-CA66A1196723}" destId="{D19BF8BB-1325-4313-95AD-08A1E3AF7661}" srcOrd="0" destOrd="0" presId="urn:microsoft.com/office/officeart/2005/8/layout/hierarchy2"/>
    <dgm:cxn modelId="{5E2DAC5F-5F7B-4336-8D1B-4880078D9AEF}" type="presOf" srcId="{A5EC67D4-038E-4C68-B979-38638D6C9786}" destId="{2E1706DE-F3A7-48C9-ADC3-ACCFED8CCD04}" srcOrd="0" destOrd="0" presId="urn:microsoft.com/office/officeart/2005/8/layout/hierarchy2"/>
    <dgm:cxn modelId="{CE44AC45-BB56-4F7B-807C-E09A42CEBAAF}" type="presOf" srcId="{6E707266-AB19-4687-82D7-68D15FD29689}" destId="{E912BA23-3BB7-4144-B30F-495D34E847C4}" srcOrd="0" destOrd="0" presId="urn:microsoft.com/office/officeart/2005/8/layout/hierarchy2"/>
    <dgm:cxn modelId="{2CDE5569-CDA7-4BCA-BF44-1AE9F867A965}" type="presOf" srcId="{515ECBA3-CB0F-48D9-B28E-7A1970AA6D97}" destId="{0F9EB687-4BBF-4FAA-BE2B-E28FBB13A5B3}" srcOrd="0" destOrd="0" presId="urn:microsoft.com/office/officeart/2005/8/layout/hierarchy2"/>
    <dgm:cxn modelId="{B1BA326D-0857-4260-AADC-34334C9A75CD}" type="presOf" srcId="{44D98011-A3EC-4C69-B50F-35A976AA9F1A}" destId="{D977DF8B-5C7C-4E25-8A32-191DCF346F67}" srcOrd="1" destOrd="0" presId="urn:microsoft.com/office/officeart/2005/8/layout/hierarchy2"/>
    <dgm:cxn modelId="{2B505750-C2EE-4F8D-B519-EE71189ECD59}" type="presOf" srcId="{C63B5B31-2EFC-453C-ADB9-829E9963ED8B}" destId="{F20CC55F-FA05-48FA-935B-14924C2153CE}" srcOrd="0" destOrd="0" presId="urn:microsoft.com/office/officeart/2005/8/layout/hierarchy2"/>
    <dgm:cxn modelId="{9BB37776-77CE-4D0D-BA0D-1B7A50A61634}" type="presOf" srcId="{C98DF264-0980-41D7-8257-85A614F2F2D8}" destId="{0A674592-70B9-4280-9EDB-676F4002F02B}" srcOrd="0" destOrd="0" presId="urn:microsoft.com/office/officeart/2005/8/layout/hierarchy2"/>
    <dgm:cxn modelId="{35944078-452A-4E00-A7F1-3F632FA04FE8}" type="presOf" srcId="{44CD1939-39F2-4F06-9791-CADB15C02656}" destId="{E65BD831-AA54-4F1E-8EBA-1C01D8E25DF8}" srcOrd="1" destOrd="0" presId="urn:microsoft.com/office/officeart/2005/8/layout/hierarchy2"/>
    <dgm:cxn modelId="{80DB4159-E60D-4E07-920F-AA70874E4426}" type="presOf" srcId="{44CD1939-39F2-4F06-9791-CADB15C02656}" destId="{E2A70EFE-5DAE-41F1-B7D8-19890D92A035}" srcOrd="0" destOrd="0" presId="urn:microsoft.com/office/officeart/2005/8/layout/hierarchy2"/>
    <dgm:cxn modelId="{BC7E1A7A-B768-466C-848A-B95EE7C31F9A}" srcId="{058FF466-4461-4D60-8E8F-8277C9F36493}" destId="{A5EC67D4-038E-4C68-B979-38638D6C9786}" srcOrd="1" destOrd="0" parTransId="{5410DB1A-DF24-4028-9747-D19894781B9E}" sibTransId="{D54C81C3-2672-438B-BB5E-FD725468183B}"/>
    <dgm:cxn modelId="{DDD1AD93-3D17-4398-9170-23B0A7495B27}" srcId="{515ECBA3-CB0F-48D9-B28E-7A1970AA6D97}" destId="{058FF466-4461-4D60-8E8F-8277C9F36493}" srcOrd="1" destOrd="0" parTransId="{4BF7608A-1924-4CB2-B4BD-CA66A1196723}" sibTransId="{C0744DCC-9487-450B-87E9-3F757F7F3C36}"/>
    <dgm:cxn modelId="{08040BA3-810A-4FEC-9177-EE2D85D4DC79}" type="presOf" srcId="{44D98011-A3EC-4C69-B50F-35A976AA9F1A}" destId="{A19C56C2-2A8E-4549-A381-239D372A27CD}" srcOrd="0" destOrd="0" presId="urn:microsoft.com/office/officeart/2005/8/layout/hierarchy2"/>
    <dgm:cxn modelId="{5C638EA3-2516-4F98-8544-874023B135B7}" srcId="{058FF466-4461-4D60-8E8F-8277C9F36493}" destId="{6E707266-AB19-4687-82D7-68D15FD29689}" srcOrd="0" destOrd="0" parTransId="{E6901525-8896-4F9D-A957-0355CC908A40}" sibTransId="{A6876C2E-94D8-4508-9FEB-1F01ACADE136}"/>
    <dgm:cxn modelId="{0760BCAF-B3F6-4827-9860-34801D6A2011}" type="presOf" srcId="{5410DB1A-DF24-4028-9747-D19894781B9E}" destId="{89501211-47BA-41D1-B21E-5FA4D4170953}" srcOrd="1" destOrd="0" presId="urn:microsoft.com/office/officeart/2005/8/layout/hierarchy2"/>
    <dgm:cxn modelId="{8B071ABB-BD24-4316-9D3D-B3AF7A6F09A2}" type="presOf" srcId="{7AE51494-16F1-4085-BCF0-5B6B9B99CB24}" destId="{5DC88A00-1313-4B59-9840-AD3D3FAED8D3}" srcOrd="1" destOrd="0" presId="urn:microsoft.com/office/officeart/2005/8/layout/hierarchy2"/>
    <dgm:cxn modelId="{F994B6BE-00B1-43D2-99CC-A8888715793D}" type="presOf" srcId="{7ED1286C-91D9-4E23-8A2B-5E00C8437AF2}" destId="{4BCF7574-E57E-4D99-8898-1A43747B5F2A}" srcOrd="0" destOrd="0" presId="urn:microsoft.com/office/officeart/2005/8/layout/hierarchy2"/>
    <dgm:cxn modelId="{660636C6-D967-486E-9FBA-5C848FB5F880}" type="presOf" srcId="{F0BC737C-0CEF-405D-8D29-A3D768008DA2}" destId="{530813A4-2ECF-405A-9D5E-565F1852A0D5}" srcOrd="0" destOrd="0" presId="urn:microsoft.com/office/officeart/2005/8/layout/hierarchy2"/>
    <dgm:cxn modelId="{06DE14CF-6260-43BD-AB65-6BE711F5541A}" type="presOf" srcId="{C98DF264-0980-41D7-8257-85A614F2F2D8}" destId="{ECAD16A4-F858-4793-9EA6-A78D8B5189D3}" srcOrd="1" destOrd="0" presId="urn:microsoft.com/office/officeart/2005/8/layout/hierarchy2"/>
    <dgm:cxn modelId="{A203E8D0-D5E7-45B6-A470-584792D855CE}" srcId="{F0BC737C-0CEF-405D-8D29-A3D768008DA2}" destId="{515ECBA3-CB0F-48D9-B28E-7A1970AA6D97}" srcOrd="0" destOrd="0" parTransId="{C98DF264-0980-41D7-8257-85A614F2F2D8}" sibTransId="{63A7A91E-4928-4E4D-97E0-A558E4183FA5}"/>
    <dgm:cxn modelId="{DFF1BDD7-0B61-4847-9A2B-BFCD97B55569}" type="presOf" srcId="{058FF466-4461-4D60-8E8F-8277C9F36493}" destId="{09B99BD8-7D1E-4A00-AAEE-9BA465824B0A}" srcOrd="0" destOrd="0" presId="urn:microsoft.com/office/officeart/2005/8/layout/hierarchy2"/>
    <dgm:cxn modelId="{E97808DB-DCBC-4A23-8E22-B4EC6644C0E9}" type="presOf" srcId="{7AE51494-16F1-4085-BCF0-5B6B9B99CB24}" destId="{E2D43F9F-AD5F-4E9A-996E-1EA1F245312C}" srcOrd="0" destOrd="0" presId="urn:microsoft.com/office/officeart/2005/8/layout/hierarchy2"/>
    <dgm:cxn modelId="{945595DC-5EC7-4B3B-A6CF-1D9C0A2859FE}" type="presOf" srcId="{1CB73F90-4A63-44D0-AA55-48990F4437EC}" destId="{F4290E87-6690-436E-A094-D4C436D3A8F9}" srcOrd="0" destOrd="0" presId="urn:microsoft.com/office/officeart/2005/8/layout/hierarchy2"/>
    <dgm:cxn modelId="{917788E4-8751-4E9A-B4D1-4B014A3F002D}" srcId="{515ECBA3-CB0F-48D9-B28E-7A1970AA6D97}" destId="{1CB73F90-4A63-44D0-AA55-48990F4437EC}" srcOrd="0" destOrd="0" parTransId="{44D98011-A3EC-4C69-B50F-35A976AA9F1A}" sibTransId="{B4A60B39-EAB4-4A9A-83F1-49473E07F9ED}"/>
    <dgm:cxn modelId="{1C7075F9-C6AD-463C-9A5D-47DE8C316708}" srcId="{AC9194A2-EB31-41D8-B0FE-E06BA86E64C7}" destId="{F0BC737C-0CEF-405D-8D29-A3D768008DA2}" srcOrd="0" destOrd="0" parTransId="{44CD1939-39F2-4F06-9791-CADB15C02656}" sibTransId="{5D21E852-CFC9-4419-8256-1BFE8392842E}"/>
    <dgm:cxn modelId="{70EF9CAF-DA9D-40A7-AC7E-B2F9423DDBAA}" type="presParOf" srcId="{4BCF7574-E57E-4D99-8898-1A43747B5F2A}" destId="{77925291-92E7-44EB-8035-35B874A8C25E}" srcOrd="0" destOrd="0" presId="urn:microsoft.com/office/officeart/2005/8/layout/hierarchy2"/>
    <dgm:cxn modelId="{78710238-B963-428B-9AAC-3AF841A86951}" type="presParOf" srcId="{77925291-92E7-44EB-8035-35B874A8C25E}" destId="{C237267B-74E0-4EEE-8621-28EF01EA1C57}" srcOrd="0" destOrd="0" presId="urn:microsoft.com/office/officeart/2005/8/layout/hierarchy2"/>
    <dgm:cxn modelId="{164AEC49-B174-4D63-A258-1F64D0578214}" type="presParOf" srcId="{77925291-92E7-44EB-8035-35B874A8C25E}" destId="{50C2D3FA-4DF0-4514-849D-B9FF6915A143}" srcOrd="1" destOrd="0" presId="urn:microsoft.com/office/officeart/2005/8/layout/hierarchy2"/>
    <dgm:cxn modelId="{C2C90D1B-3EEC-477B-AAAA-0F265C4AF9EC}" type="presParOf" srcId="{50C2D3FA-4DF0-4514-849D-B9FF6915A143}" destId="{E2A70EFE-5DAE-41F1-B7D8-19890D92A035}" srcOrd="0" destOrd="0" presId="urn:microsoft.com/office/officeart/2005/8/layout/hierarchy2"/>
    <dgm:cxn modelId="{27F5F652-5B80-408C-9C41-1798EA50D6FA}" type="presParOf" srcId="{E2A70EFE-5DAE-41F1-B7D8-19890D92A035}" destId="{E65BD831-AA54-4F1E-8EBA-1C01D8E25DF8}" srcOrd="0" destOrd="0" presId="urn:microsoft.com/office/officeart/2005/8/layout/hierarchy2"/>
    <dgm:cxn modelId="{F2D1D375-3E2E-407B-8D45-2C91D67FF10E}" type="presParOf" srcId="{50C2D3FA-4DF0-4514-849D-B9FF6915A143}" destId="{E4D98A63-AEC0-4127-882B-8A5190D0E975}" srcOrd="1" destOrd="0" presId="urn:microsoft.com/office/officeart/2005/8/layout/hierarchy2"/>
    <dgm:cxn modelId="{67FDDB87-1F62-4C3D-9C18-B81E838D2CFC}" type="presParOf" srcId="{E4D98A63-AEC0-4127-882B-8A5190D0E975}" destId="{530813A4-2ECF-405A-9D5E-565F1852A0D5}" srcOrd="0" destOrd="0" presId="urn:microsoft.com/office/officeart/2005/8/layout/hierarchy2"/>
    <dgm:cxn modelId="{EB1D0737-1824-47AB-AEE8-F599883862CB}" type="presParOf" srcId="{E4D98A63-AEC0-4127-882B-8A5190D0E975}" destId="{31B48BDE-70DB-48BA-96FD-D251770B9761}" srcOrd="1" destOrd="0" presId="urn:microsoft.com/office/officeart/2005/8/layout/hierarchy2"/>
    <dgm:cxn modelId="{860908C4-62D3-4A9E-8BAD-4819ABE0B09A}" type="presParOf" srcId="{31B48BDE-70DB-48BA-96FD-D251770B9761}" destId="{0A674592-70B9-4280-9EDB-676F4002F02B}" srcOrd="0" destOrd="0" presId="urn:microsoft.com/office/officeart/2005/8/layout/hierarchy2"/>
    <dgm:cxn modelId="{2873B4B4-0052-4E5B-ACDA-B5CF1404A87E}" type="presParOf" srcId="{0A674592-70B9-4280-9EDB-676F4002F02B}" destId="{ECAD16A4-F858-4793-9EA6-A78D8B5189D3}" srcOrd="0" destOrd="0" presId="urn:microsoft.com/office/officeart/2005/8/layout/hierarchy2"/>
    <dgm:cxn modelId="{B8E3C6A5-B01E-4421-A449-3AD64BB6FE33}" type="presParOf" srcId="{31B48BDE-70DB-48BA-96FD-D251770B9761}" destId="{F74AA886-F797-497D-AB9F-5B46C28C4245}" srcOrd="1" destOrd="0" presId="urn:microsoft.com/office/officeart/2005/8/layout/hierarchy2"/>
    <dgm:cxn modelId="{61BF7B66-8DAE-4A2B-9B8B-28460FC37D37}" type="presParOf" srcId="{F74AA886-F797-497D-AB9F-5B46C28C4245}" destId="{0F9EB687-4BBF-4FAA-BE2B-E28FBB13A5B3}" srcOrd="0" destOrd="0" presId="urn:microsoft.com/office/officeart/2005/8/layout/hierarchy2"/>
    <dgm:cxn modelId="{2A47EE85-3FC8-41D7-99C8-B35D951A2F58}" type="presParOf" srcId="{F74AA886-F797-497D-AB9F-5B46C28C4245}" destId="{04B2C17C-CC16-440A-9CFF-2394F3A23EA5}" srcOrd="1" destOrd="0" presId="urn:microsoft.com/office/officeart/2005/8/layout/hierarchy2"/>
    <dgm:cxn modelId="{873A92C8-9A80-40DA-8A2F-BE94D78C2B00}" type="presParOf" srcId="{04B2C17C-CC16-440A-9CFF-2394F3A23EA5}" destId="{A19C56C2-2A8E-4549-A381-239D372A27CD}" srcOrd="0" destOrd="0" presId="urn:microsoft.com/office/officeart/2005/8/layout/hierarchy2"/>
    <dgm:cxn modelId="{61C6B6D5-8D4E-41BE-B3B6-47DC5AC24CB0}" type="presParOf" srcId="{A19C56C2-2A8E-4549-A381-239D372A27CD}" destId="{D977DF8B-5C7C-4E25-8A32-191DCF346F67}" srcOrd="0" destOrd="0" presId="urn:microsoft.com/office/officeart/2005/8/layout/hierarchy2"/>
    <dgm:cxn modelId="{ECADDD67-CFEF-4A29-89AB-8FBB55A8E29C}" type="presParOf" srcId="{04B2C17C-CC16-440A-9CFF-2394F3A23EA5}" destId="{6D45C46D-E46B-4975-B751-9EF8FA1DBDA1}" srcOrd="1" destOrd="0" presId="urn:microsoft.com/office/officeart/2005/8/layout/hierarchy2"/>
    <dgm:cxn modelId="{D9808CB2-4DA2-4698-9FB3-BA4DB6FFB1C6}" type="presParOf" srcId="{6D45C46D-E46B-4975-B751-9EF8FA1DBDA1}" destId="{F4290E87-6690-436E-A094-D4C436D3A8F9}" srcOrd="0" destOrd="0" presId="urn:microsoft.com/office/officeart/2005/8/layout/hierarchy2"/>
    <dgm:cxn modelId="{A1D64927-AD2E-4DAE-864C-2F14E9A05BAC}" type="presParOf" srcId="{6D45C46D-E46B-4975-B751-9EF8FA1DBDA1}" destId="{2F359736-3F87-4EC7-93A4-E8D4E36C91D9}" srcOrd="1" destOrd="0" presId="urn:microsoft.com/office/officeart/2005/8/layout/hierarchy2"/>
    <dgm:cxn modelId="{3C1A3B82-AD7C-4361-B89E-4C32CF014E0D}" type="presParOf" srcId="{04B2C17C-CC16-440A-9CFF-2394F3A23EA5}" destId="{D19BF8BB-1325-4313-95AD-08A1E3AF7661}" srcOrd="2" destOrd="0" presId="urn:microsoft.com/office/officeart/2005/8/layout/hierarchy2"/>
    <dgm:cxn modelId="{1AF960FF-95F3-4C8A-8706-923AE135B635}" type="presParOf" srcId="{D19BF8BB-1325-4313-95AD-08A1E3AF7661}" destId="{972A706C-5A00-4621-B069-95876631BDAE}" srcOrd="0" destOrd="0" presId="urn:microsoft.com/office/officeart/2005/8/layout/hierarchy2"/>
    <dgm:cxn modelId="{A825AD7C-57BD-42A2-833D-D692F4CC55C9}" type="presParOf" srcId="{04B2C17C-CC16-440A-9CFF-2394F3A23EA5}" destId="{5002EFAA-D046-4B74-90D2-2EE66A57EADB}" srcOrd="3" destOrd="0" presId="urn:microsoft.com/office/officeart/2005/8/layout/hierarchy2"/>
    <dgm:cxn modelId="{DBB198AB-F820-429E-903F-E8BE0662C403}" type="presParOf" srcId="{5002EFAA-D046-4B74-90D2-2EE66A57EADB}" destId="{09B99BD8-7D1E-4A00-AAEE-9BA465824B0A}" srcOrd="0" destOrd="0" presId="urn:microsoft.com/office/officeart/2005/8/layout/hierarchy2"/>
    <dgm:cxn modelId="{422D9783-3939-41DE-A918-DCD2E181994C}" type="presParOf" srcId="{5002EFAA-D046-4B74-90D2-2EE66A57EADB}" destId="{9E868CB9-403A-4F6F-A58B-07E397EC9FE7}" srcOrd="1" destOrd="0" presId="urn:microsoft.com/office/officeart/2005/8/layout/hierarchy2"/>
    <dgm:cxn modelId="{9386321D-41CA-4570-8ED4-CFF3C827D191}" type="presParOf" srcId="{9E868CB9-403A-4F6F-A58B-07E397EC9FE7}" destId="{DB44894D-6FDC-4F34-BCC5-B70FEA7AAE84}" srcOrd="0" destOrd="0" presId="urn:microsoft.com/office/officeart/2005/8/layout/hierarchy2"/>
    <dgm:cxn modelId="{062A00D2-1056-4EA9-99F0-DF50A620D4E0}" type="presParOf" srcId="{DB44894D-6FDC-4F34-BCC5-B70FEA7AAE84}" destId="{6E56310D-41C0-418F-85AB-BA2570E54F5F}" srcOrd="0" destOrd="0" presId="urn:microsoft.com/office/officeart/2005/8/layout/hierarchy2"/>
    <dgm:cxn modelId="{D858F16A-88F5-4645-AFC3-5C3D2BAE1875}" type="presParOf" srcId="{9E868CB9-403A-4F6F-A58B-07E397EC9FE7}" destId="{D357723D-5318-48CA-A667-C95A224439CC}" srcOrd="1" destOrd="0" presId="urn:microsoft.com/office/officeart/2005/8/layout/hierarchy2"/>
    <dgm:cxn modelId="{33B6392E-63C7-413D-90CE-696FDE2972CA}" type="presParOf" srcId="{D357723D-5318-48CA-A667-C95A224439CC}" destId="{E912BA23-3BB7-4144-B30F-495D34E847C4}" srcOrd="0" destOrd="0" presId="urn:microsoft.com/office/officeart/2005/8/layout/hierarchy2"/>
    <dgm:cxn modelId="{49F9338F-769C-4416-A2D6-6939890C8B7B}" type="presParOf" srcId="{D357723D-5318-48CA-A667-C95A224439CC}" destId="{4536A4E5-0547-408A-8620-5AA8509C2610}" srcOrd="1" destOrd="0" presId="urn:microsoft.com/office/officeart/2005/8/layout/hierarchy2"/>
    <dgm:cxn modelId="{749ADBFC-1E14-4EAE-8131-07634682CEBA}" type="presParOf" srcId="{9E868CB9-403A-4F6F-A58B-07E397EC9FE7}" destId="{1DE96775-A185-4A3F-BC4F-46CE42E025AB}" srcOrd="2" destOrd="0" presId="urn:microsoft.com/office/officeart/2005/8/layout/hierarchy2"/>
    <dgm:cxn modelId="{B19D6049-1B38-4C25-85CA-B0D96E2CBCF0}" type="presParOf" srcId="{1DE96775-A185-4A3F-BC4F-46CE42E025AB}" destId="{89501211-47BA-41D1-B21E-5FA4D4170953}" srcOrd="0" destOrd="0" presId="urn:microsoft.com/office/officeart/2005/8/layout/hierarchy2"/>
    <dgm:cxn modelId="{7AA3E4C6-61A2-41BB-97D2-21A6767C6F59}" type="presParOf" srcId="{9E868CB9-403A-4F6F-A58B-07E397EC9FE7}" destId="{DD34A007-A71B-4E73-A4C3-96D1BBA32AB1}" srcOrd="3" destOrd="0" presId="urn:microsoft.com/office/officeart/2005/8/layout/hierarchy2"/>
    <dgm:cxn modelId="{700B7128-EB34-4744-ADC6-B1DC3BC5D83A}" type="presParOf" srcId="{DD34A007-A71B-4E73-A4C3-96D1BBA32AB1}" destId="{2E1706DE-F3A7-48C9-ADC3-ACCFED8CCD04}" srcOrd="0" destOrd="0" presId="urn:microsoft.com/office/officeart/2005/8/layout/hierarchy2"/>
    <dgm:cxn modelId="{D2426112-3E1F-478B-9492-F51BA131DF75}" type="presParOf" srcId="{DD34A007-A71B-4E73-A4C3-96D1BBA32AB1}" destId="{289110DF-95A9-4551-B761-AD4C842C9FC8}" srcOrd="1" destOrd="0" presId="urn:microsoft.com/office/officeart/2005/8/layout/hierarchy2"/>
    <dgm:cxn modelId="{CE12D625-6075-40F4-871A-7630A7D1C7A7}" type="presParOf" srcId="{289110DF-95A9-4551-B761-AD4C842C9FC8}" destId="{E2D43F9F-AD5F-4E9A-996E-1EA1F245312C}" srcOrd="0" destOrd="0" presId="urn:microsoft.com/office/officeart/2005/8/layout/hierarchy2"/>
    <dgm:cxn modelId="{CBDE5FC0-38F1-408A-89F8-05406F8A4050}" type="presParOf" srcId="{E2D43F9F-AD5F-4E9A-996E-1EA1F245312C}" destId="{5DC88A00-1313-4B59-9840-AD3D3FAED8D3}" srcOrd="0" destOrd="0" presId="urn:microsoft.com/office/officeart/2005/8/layout/hierarchy2"/>
    <dgm:cxn modelId="{B305942D-67AA-4FE5-B59F-1BB206FDEA42}" type="presParOf" srcId="{289110DF-95A9-4551-B761-AD4C842C9FC8}" destId="{E4310447-D102-4071-9150-A7588F1072F0}" srcOrd="1" destOrd="0" presId="urn:microsoft.com/office/officeart/2005/8/layout/hierarchy2"/>
    <dgm:cxn modelId="{146FF411-138A-4DF2-876B-B9B9CF66DCB6}" type="presParOf" srcId="{E4310447-D102-4071-9150-A7588F1072F0}" destId="{F20CC55F-FA05-48FA-935B-14924C2153CE}" srcOrd="0" destOrd="0" presId="urn:microsoft.com/office/officeart/2005/8/layout/hierarchy2"/>
    <dgm:cxn modelId="{1A38277D-365B-4A61-A66E-D553957662EA}" type="presParOf" srcId="{E4310447-D102-4071-9150-A7588F1072F0}" destId="{841EEB39-E15D-4EF9-BABF-2A4088299F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7267B-74E0-4EEE-8621-28EF01EA1C57}">
      <dsp:nvSpPr>
        <dsp:cNvPr id="0" name=""/>
        <dsp:cNvSpPr/>
      </dsp:nvSpPr>
      <dsp:spPr>
        <a:xfrm>
          <a:off x="4456" y="2017835"/>
          <a:ext cx="1215261" cy="60763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Creates New Repo in Organization</a:t>
          </a:r>
        </a:p>
      </dsp:txBody>
      <dsp:txXfrm>
        <a:off x="22253" y="2035632"/>
        <a:ext cx="1179667" cy="572036"/>
      </dsp:txXfrm>
    </dsp:sp>
    <dsp:sp modelId="{E2A70EFE-5DAE-41F1-B7D8-19890D92A035}">
      <dsp:nvSpPr>
        <dsp:cNvPr id="0" name=""/>
        <dsp:cNvSpPr/>
      </dsp:nvSpPr>
      <dsp:spPr>
        <a:xfrm>
          <a:off x="1219717" y="2310697"/>
          <a:ext cx="486104" cy="21906"/>
        </a:xfrm>
        <a:custGeom>
          <a:avLst/>
          <a:gdLst/>
          <a:ahLst/>
          <a:cxnLst/>
          <a:rect l="0" t="0" r="0" b="0"/>
          <a:pathLst>
            <a:path>
              <a:moveTo>
                <a:pt x="0" y="10953"/>
              </a:moveTo>
              <a:lnTo>
                <a:pt x="486104" y="109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50617" y="2309498"/>
        <a:ext cx="24305" cy="24305"/>
      </dsp:txXfrm>
    </dsp:sp>
    <dsp:sp modelId="{530813A4-2ECF-405A-9D5E-565F1852A0D5}">
      <dsp:nvSpPr>
        <dsp:cNvPr id="0" name=""/>
        <dsp:cNvSpPr/>
      </dsp:nvSpPr>
      <dsp:spPr>
        <a:xfrm>
          <a:off x="1705822" y="2017835"/>
          <a:ext cx="1215261" cy="607630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Organization Events Sends POST to Server URL</a:t>
          </a:r>
        </a:p>
      </dsp:txBody>
      <dsp:txXfrm>
        <a:off x="1723619" y="2035632"/>
        <a:ext cx="1179667" cy="572036"/>
      </dsp:txXfrm>
    </dsp:sp>
    <dsp:sp modelId="{0A674592-70B9-4280-9EDB-676F4002F02B}">
      <dsp:nvSpPr>
        <dsp:cNvPr id="0" name=""/>
        <dsp:cNvSpPr/>
      </dsp:nvSpPr>
      <dsp:spPr>
        <a:xfrm>
          <a:off x="2921083" y="2310697"/>
          <a:ext cx="486104" cy="21906"/>
        </a:xfrm>
        <a:custGeom>
          <a:avLst/>
          <a:gdLst/>
          <a:ahLst/>
          <a:cxnLst/>
          <a:rect l="0" t="0" r="0" b="0"/>
          <a:pathLst>
            <a:path>
              <a:moveTo>
                <a:pt x="0" y="10953"/>
              </a:moveTo>
              <a:lnTo>
                <a:pt x="486104" y="109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1983" y="2309498"/>
        <a:ext cx="24305" cy="24305"/>
      </dsp:txXfrm>
    </dsp:sp>
    <dsp:sp modelId="{0F9EB687-4BBF-4FAA-BE2B-E28FBB13A5B3}">
      <dsp:nvSpPr>
        <dsp:cNvPr id="0" name=""/>
        <dsp:cNvSpPr/>
      </dsp:nvSpPr>
      <dsp:spPr>
        <a:xfrm>
          <a:off x="3407188" y="2017835"/>
          <a:ext cx="1215261" cy="607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Server Verifies Payload Signature</a:t>
          </a:r>
        </a:p>
      </dsp:txBody>
      <dsp:txXfrm>
        <a:off x="3424985" y="2035632"/>
        <a:ext cx="1179667" cy="572036"/>
      </dsp:txXfrm>
    </dsp:sp>
    <dsp:sp modelId="{A19C56C2-2A8E-4549-A381-239D372A27CD}">
      <dsp:nvSpPr>
        <dsp:cNvPr id="0" name=""/>
        <dsp:cNvSpPr/>
      </dsp:nvSpPr>
      <dsp:spPr>
        <a:xfrm rot="19457599">
          <a:off x="4566182" y="2136003"/>
          <a:ext cx="598639" cy="21906"/>
        </a:xfrm>
        <a:custGeom>
          <a:avLst/>
          <a:gdLst/>
          <a:ahLst/>
          <a:cxnLst/>
          <a:rect l="0" t="0" r="0" b="0"/>
          <a:pathLst>
            <a:path>
              <a:moveTo>
                <a:pt x="0" y="10953"/>
              </a:moveTo>
              <a:lnTo>
                <a:pt x="598639" y="109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0536" y="2131990"/>
        <a:ext cx="29931" cy="29931"/>
      </dsp:txXfrm>
    </dsp:sp>
    <dsp:sp modelId="{F4290E87-6690-436E-A094-D4C436D3A8F9}">
      <dsp:nvSpPr>
        <dsp:cNvPr id="0" name=""/>
        <dsp:cNvSpPr/>
      </dsp:nvSpPr>
      <dsp:spPr>
        <a:xfrm>
          <a:off x="5108554" y="1668447"/>
          <a:ext cx="1215261" cy="607630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Status 500 – Signature did not match secret hash</a:t>
          </a:r>
        </a:p>
      </dsp:txBody>
      <dsp:txXfrm>
        <a:off x="5126351" y="1686244"/>
        <a:ext cx="1179667" cy="572036"/>
      </dsp:txXfrm>
    </dsp:sp>
    <dsp:sp modelId="{D19BF8BB-1325-4313-95AD-08A1E3AF7661}">
      <dsp:nvSpPr>
        <dsp:cNvPr id="0" name=""/>
        <dsp:cNvSpPr/>
      </dsp:nvSpPr>
      <dsp:spPr>
        <a:xfrm rot="2142401">
          <a:off x="4566182" y="2485391"/>
          <a:ext cx="598639" cy="21906"/>
        </a:xfrm>
        <a:custGeom>
          <a:avLst/>
          <a:gdLst/>
          <a:ahLst/>
          <a:cxnLst/>
          <a:rect l="0" t="0" r="0" b="0"/>
          <a:pathLst>
            <a:path>
              <a:moveTo>
                <a:pt x="0" y="10953"/>
              </a:moveTo>
              <a:lnTo>
                <a:pt x="598639" y="109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0536" y="2481378"/>
        <a:ext cx="29931" cy="29931"/>
      </dsp:txXfrm>
    </dsp:sp>
    <dsp:sp modelId="{09B99BD8-7D1E-4A00-AAEE-9BA465824B0A}">
      <dsp:nvSpPr>
        <dsp:cNvPr id="0" name=""/>
        <dsp:cNvSpPr/>
      </dsp:nvSpPr>
      <dsp:spPr>
        <a:xfrm>
          <a:off x="5108554" y="2367222"/>
          <a:ext cx="1215261" cy="607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Server GitHub API GET Default Branch</a:t>
          </a:r>
        </a:p>
      </dsp:txBody>
      <dsp:txXfrm>
        <a:off x="5126351" y="2385019"/>
        <a:ext cx="1179667" cy="572036"/>
      </dsp:txXfrm>
    </dsp:sp>
    <dsp:sp modelId="{DB44894D-6FDC-4F34-BCC5-B70FEA7AAE84}">
      <dsp:nvSpPr>
        <dsp:cNvPr id="0" name=""/>
        <dsp:cNvSpPr/>
      </dsp:nvSpPr>
      <dsp:spPr>
        <a:xfrm rot="18140251">
          <a:off x="6101035" y="2255372"/>
          <a:ext cx="957999" cy="21906"/>
        </a:xfrm>
        <a:custGeom>
          <a:avLst/>
          <a:gdLst/>
          <a:ahLst/>
          <a:cxnLst/>
          <a:rect l="0" t="0" r="0" b="0"/>
          <a:pathLst>
            <a:path>
              <a:moveTo>
                <a:pt x="0" y="10953"/>
              </a:moveTo>
              <a:lnTo>
                <a:pt x="957999" y="109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56085" y="2242375"/>
        <a:ext cx="47899" cy="47899"/>
      </dsp:txXfrm>
    </dsp:sp>
    <dsp:sp modelId="{E912BA23-3BB7-4144-B30F-495D34E847C4}">
      <dsp:nvSpPr>
        <dsp:cNvPr id="0" name=""/>
        <dsp:cNvSpPr/>
      </dsp:nvSpPr>
      <dsp:spPr>
        <a:xfrm>
          <a:off x="6836255" y="1557798"/>
          <a:ext cx="1215261" cy="607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 Default Branch –GitHub API PUT README to create default branch</a:t>
          </a:r>
        </a:p>
      </dsp:txBody>
      <dsp:txXfrm>
        <a:off x="6854052" y="1575595"/>
        <a:ext cx="1179667" cy="572036"/>
      </dsp:txXfrm>
    </dsp:sp>
    <dsp:sp modelId="{1DE96775-A185-4A3F-BC4F-46CE42E025AB}">
      <dsp:nvSpPr>
        <dsp:cNvPr id="0" name=""/>
        <dsp:cNvSpPr/>
      </dsp:nvSpPr>
      <dsp:spPr>
        <a:xfrm rot="2142401">
          <a:off x="6267548" y="2834778"/>
          <a:ext cx="598639" cy="21906"/>
        </a:xfrm>
        <a:custGeom>
          <a:avLst/>
          <a:gdLst/>
          <a:ahLst/>
          <a:cxnLst/>
          <a:rect l="0" t="0" r="0" b="0"/>
          <a:pathLst>
            <a:path>
              <a:moveTo>
                <a:pt x="0" y="10953"/>
              </a:moveTo>
              <a:lnTo>
                <a:pt x="598639" y="109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51902" y="2830766"/>
        <a:ext cx="29931" cy="29931"/>
      </dsp:txXfrm>
    </dsp:sp>
    <dsp:sp modelId="{2E1706DE-F3A7-48C9-ADC3-ACCFED8CCD04}">
      <dsp:nvSpPr>
        <dsp:cNvPr id="0" name=""/>
        <dsp:cNvSpPr/>
      </dsp:nvSpPr>
      <dsp:spPr>
        <a:xfrm>
          <a:off x="6809920" y="2716610"/>
          <a:ext cx="1215261" cy="607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API PUT Branch Protection to Default branch</a:t>
          </a:r>
        </a:p>
      </dsp:txBody>
      <dsp:txXfrm>
        <a:off x="6827717" y="2734407"/>
        <a:ext cx="1179667" cy="572036"/>
      </dsp:txXfrm>
    </dsp:sp>
    <dsp:sp modelId="{E2D43F9F-AD5F-4E9A-996E-1EA1F245312C}">
      <dsp:nvSpPr>
        <dsp:cNvPr id="0" name=""/>
        <dsp:cNvSpPr/>
      </dsp:nvSpPr>
      <dsp:spPr>
        <a:xfrm>
          <a:off x="8025181" y="3009472"/>
          <a:ext cx="486104" cy="21906"/>
        </a:xfrm>
        <a:custGeom>
          <a:avLst/>
          <a:gdLst/>
          <a:ahLst/>
          <a:cxnLst/>
          <a:rect l="0" t="0" r="0" b="0"/>
          <a:pathLst>
            <a:path>
              <a:moveTo>
                <a:pt x="0" y="10953"/>
              </a:moveTo>
              <a:lnTo>
                <a:pt x="486104" y="109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56081" y="3008273"/>
        <a:ext cx="24305" cy="24305"/>
      </dsp:txXfrm>
    </dsp:sp>
    <dsp:sp modelId="{F20CC55F-FA05-48FA-935B-14924C2153CE}">
      <dsp:nvSpPr>
        <dsp:cNvPr id="0" name=""/>
        <dsp:cNvSpPr/>
      </dsp:nvSpPr>
      <dsp:spPr>
        <a:xfrm>
          <a:off x="8511286" y="2716610"/>
          <a:ext cx="1215261" cy="607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API POST Issue with Protection information and admin @mention </a:t>
          </a:r>
        </a:p>
      </dsp:txBody>
      <dsp:txXfrm>
        <a:off x="8529083" y="2734407"/>
        <a:ext cx="1179667" cy="572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E8658-1D9B-474F-9BFD-0C2ACB335E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E8441-8A32-4491-872B-5A2E551E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Repo Protection Solution &amp; Demo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curityconsciouscustom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hyperlink" Target="https://github.com/securityconsciouscustomer/Protected-Rep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ithub.com/en/developers/webhooks-and-events/webhooks/creating-webhooks" TargetMode="External"/><Relationship Id="rId4" Type="http://schemas.openxmlformats.org/officeDocument/2006/relationships/hyperlink" Target="https://docs.github.com/en/re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E531-16A9-40CB-86A4-72765786B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 Protection Solution &amp;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6685D-D562-47F1-BDDB-8B9A60DF0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Nicole Robinson</a:t>
            </a:r>
          </a:p>
          <a:p>
            <a:r>
              <a:rPr lang="en-US" dirty="0"/>
              <a:t>Customer POC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05BD-2194-4A3E-A247-3CC8F96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E747A-3D0D-47FF-9135-21CB9986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31AB-7E1F-4564-8B8A-9103FCD5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0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0817-7FDA-4011-B80F-BBB6D2D3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F05A-9131-4FD1-8820-3EECE5FF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does it work??</a:t>
            </a:r>
          </a:p>
          <a:p>
            <a:pPr marL="0" indent="0">
              <a:buNone/>
            </a:pPr>
            <a:r>
              <a:rPr lang="en-US" b="1" dirty="0"/>
              <a:t>Let’s jump to the organization…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https://github.com/securityconsciouscustomer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F574-B595-41A8-A698-CE4C5973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84E3-3E63-447D-8C4A-B439AE40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AE9D-1A9F-4DE4-82AE-605CD216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A2DE-4C85-4C8C-BD1D-954D38C7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5366-EA62-482A-B895-CD1C5237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Repo - </a:t>
            </a:r>
            <a:r>
              <a:rPr lang="en-US" dirty="0">
                <a:hlinkClick r:id="rId2"/>
              </a:rPr>
              <a:t>https://github.com/securityconsciouscustomer/Protected-Repo</a:t>
            </a:r>
            <a:endParaRPr lang="en-US" dirty="0"/>
          </a:p>
          <a:p>
            <a:r>
              <a:rPr lang="en-US" dirty="0"/>
              <a:t>GitHub Docs - </a:t>
            </a:r>
            <a:r>
              <a:rPr lang="en-US" dirty="0">
                <a:hlinkClick r:id="rId3"/>
              </a:rPr>
              <a:t>https://docs.github.com/en</a:t>
            </a:r>
            <a:endParaRPr lang="en-US" dirty="0"/>
          </a:p>
          <a:p>
            <a:r>
              <a:rPr lang="en-US" dirty="0"/>
              <a:t>GitHub REST API Docs - </a:t>
            </a:r>
            <a:r>
              <a:rPr lang="en-US" dirty="0">
                <a:hlinkClick r:id="rId4"/>
              </a:rPr>
              <a:t>https://docs.github.com/en/rest</a:t>
            </a:r>
            <a:endParaRPr lang="en-US" dirty="0"/>
          </a:p>
          <a:p>
            <a:r>
              <a:rPr lang="en-US" dirty="0"/>
              <a:t>GitHub Creating Webhooks Docs - </a:t>
            </a:r>
            <a:r>
              <a:rPr lang="en-US" dirty="0">
                <a:hlinkClick r:id="rId5"/>
              </a:rPr>
              <a:t>https://docs.github.com/en/developers/webhooks-and-events/webhooks/creating-webhooks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427B-39E6-402D-8E92-60147D83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F3F9-F64E-4E5D-AEE2-71C43E57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E34-4703-4254-AAC2-537C712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6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C1EA-1D24-4D5A-B95A-C2B5366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C20AF-9D8C-4703-9C35-947DE292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E687-5196-47B5-9AE1-69F1301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0241B-8623-4129-A170-7A5F3222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5D2B-C186-4585-B8E0-35036706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 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6AE9F-DE92-421B-BD2D-E3DBCAC0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8B7DA-7118-49A5-B7D1-9759F739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E2561-1D59-4B4B-9C78-8421A9F2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7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8B6A-BF34-4C9B-B032-66DB8FE5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7315-AB46-4258-B6BA-D2E24427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</a:t>
            </a:r>
          </a:p>
          <a:p>
            <a:r>
              <a:rPr lang="en-US" dirty="0"/>
              <a:t>Proposed Solution</a:t>
            </a:r>
          </a:p>
          <a:p>
            <a:pPr lvl="1"/>
            <a:r>
              <a:rPr lang="en-US" dirty="0"/>
              <a:t>Technologies</a:t>
            </a:r>
          </a:p>
          <a:p>
            <a:pPr lvl="1"/>
            <a:r>
              <a:rPr lang="en-US" dirty="0"/>
              <a:t>Architecture/Flow</a:t>
            </a:r>
          </a:p>
          <a:p>
            <a:pPr lvl="1"/>
            <a:r>
              <a:rPr lang="en-US" dirty="0"/>
              <a:t>Advantages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Links to Resources</a:t>
            </a:r>
          </a:p>
          <a:p>
            <a:r>
              <a:rPr lang="en-US" dirty="0"/>
              <a:t>Remaining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D441-911E-43A9-BBDE-A1FC4B76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FAF1-8434-4152-BE13-80822EE5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ACCB-4954-4493-9C8F-76D406EE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7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80F1-95C8-42A5-9911-86612A0A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C84F-13F5-42C2-997E-897CB7EC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ensure proper reviews are completed </a:t>
            </a:r>
          </a:p>
          <a:p>
            <a:pPr lvl="1"/>
            <a:r>
              <a:rPr lang="en-US" dirty="0"/>
              <a:t>Code is being added to repos without enforced review protection</a:t>
            </a:r>
          </a:p>
          <a:p>
            <a:pPr lvl="1"/>
            <a:r>
              <a:rPr lang="en-US" dirty="0"/>
              <a:t>100’s of repos in your organization</a:t>
            </a:r>
          </a:p>
          <a:p>
            <a:r>
              <a:rPr lang="en-US" dirty="0"/>
              <a:t>How to achieve this at scale?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4EED-8388-4BA2-A9BE-E63DC2EE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0885-DE51-4124-9BA2-5B2843BC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93EA-C0CE-4296-A772-8FB61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5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B177-01AD-4970-BA7B-7A36F250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27F8-15C0-4C39-B7F6-096FC74A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Automate</a:t>
            </a:r>
            <a:r>
              <a:rPr lang="en-US" dirty="0"/>
              <a:t> default branch protection for new repositories</a:t>
            </a:r>
          </a:p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GitHub’s Organization Events</a:t>
            </a:r>
          </a:p>
          <a:p>
            <a:pPr lvl="1"/>
            <a:r>
              <a:rPr lang="en-US" dirty="0"/>
              <a:t>GitHub’s Protected Branches</a:t>
            </a:r>
          </a:p>
          <a:p>
            <a:pPr lvl="1"/>
            <a:r>
              <a:rPr lang="en-US" dirty="0"/>
              <a:t>GitHub’s APIs</a:t>
            </a:r>
          </a:p>
          <a:p>
            <a:pPr lvl="1"/>
            <a:r>
              <a:rPr lang="en-US" dirty="0"/>
              <a:t>Web/Network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28F-B637-49D9-AE16-35923099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4174-D3DD-4135-A5D4-EFEAD268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647A-EC61-4F9A-910A-64ABAC6A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EC1F-38E1-4E01-98CE-55354FA2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-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BA60-6B01-437B-B360-59A143A5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382150" cy="3541714"/>
          </a:xfrm>
        </p:spPr>
        <p:txBody>
          <a:bodyPr/>
          <a:lstStyle/>
          <a:p>
            <a:r>
              <a:rPr lang="en-US" b="1" dirty="0"/>
              <a:t>GitHub Organization Events</a:t>
            </a:r>
          </a:p>
          <a:p>
            <a:pPr lvl="1"/>
            <a:r>
              <a:rPr lang="en-US" dirty="0"/>
              <a:t>When repos are created, GitHub can send out a POST request to a user-provided URL with event data (also called a webhook)</a:t>
            </a:r>
          </a:p>
          <a:p>
            <a:r>
              <a:rPr lang="en-US" b="1" dirty="0"/>
              <a:t>GitHub Protected Branches</a:t>
            </a:r>
          </a:p>
          <a:p>
            <a:pPr lvl="1"/>
            <a:r>
              <a:rPr lang="en-US" dirty="0"/>
              <a:t>GitHub feature that allows protections such as required code reviews to be set on branches in a repo</a:t>
            </a:r>
          </a:p>
          <a:p>
            <a:pPr lvl="1"/>
            <a:r>
              <a:rPr lang="en-US" dirty="0"/>
              <a:t>Can be enabled on branches matching a name pattern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7D70-D5D1-4B92-ABAC-562840A2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D9EB-451B-4D91-95A9-ADF1D54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000D-4908-46DD-9452-2A2BA98E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2214-0905-4300-B728-BE5DB50E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– Technologies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DD01-2741-4644-AF62-E837A2EB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GitHub APIs</a:t>
            </a:r>
          </a:p>
          <a:p>
            <a:pPr lvl="1"/>
            <a:r>
              <a:rPr lang="en-US" dirty="0"/>
              <a:t>Allow protected branches to be enabled programmatically as well as request more information and take steps such as creating issues, adding files, etc. </a:t>
            </a:r>
          </a:p>
          <a:p>
            <a:pPr lvl="1"/>
            <a:r>
              <a:rPr lang="en-US" dirty="0"/>
              <a:t>GitHub’s REST APIs are used in the proposed solution</a:t>
            </a:r>
          </a:p>
          <a:p>
            <a:pPr lvl="1"/>
            <a:r>
              <a:rPr lang="en-US" dirty="0"/>
              <a:t>Can be accessed through many tools/programming languages that have HTTP client libraries</a:t>
            </a:r>
          </a:p>
          <a:p>
            <a:r>
              <a:rPr lang="en-US" b="1" dirty="0"/>
              <a:t>Web/Network Server</a:t>
            </a:r>
          </a:p>
          <a:p>
            <a:pPr lvl="1"/>
            <a:r>
              <a:rPr lang="en-US" dirty="0"/>
              <a:t>Accepts GitHub Events Webhooks, interfaces with the GitHub APIs</a:t>
            </a:r>
          </a:p>
          <a:p>
            <a:pPr lvl="1"/>
            <a:r>
              <a:rPr lang="en-US" dirty="0"/>
              <a:t>Key to Automation and Scalability of solution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9D35-E9AC-48D0-BA0B-10C64953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EDE1-1782-454A-A2F5-42A943F0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2E84-E17A-4DB7-A769-D86CD2FF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8513-3E31-4160-B554-7F3ECFFA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73" y="59808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Proposed Solution – Architecture/Flow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8BDA-5117-4149-B437-896201C9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3EC9-6C0F-4580-B224-C20B8B2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674BCE-DBEF-4F14-A255-96133E3F447E}"/>
              </a:ext>
            </a:extLst>
          </p:cNvPr>
          <p:cNvGrpSpPr/>
          <p:nvPr/>
        </p:nvGrpSpPr>
        <p:grpSpPr>
          <a:xfrm>
            <a:off x="3158345" y="2077746"/>
            <a:ext cx="5872134" cy="2244827"/>
            <a:chOff x="3128354" y="2347912"/>
            <a:chExt cx="5872134" cy="22448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1658F-4977-4589-A956-34090945426F}"/>
                </a:ext>
              </a:extLst>
            </p:cNvPr>
            <p:cNvSpPr txBox="1"/>
            <p:nvPr/>
          </p:nvSpPr>
          <p:spPr>
            <a:xfrm>
              <a:off x="4518393" y="2512578"/>
              <a:ext cx="2114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GitHub Events POST &amp; Response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EEE056-82EC-459C-94A3-600FF978F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92" b="89868" l="3604" r="96396">
                          <a14:foregroundMark x1="22072" y1="71366" x2="1802" y2="52423"/>
                          <a14:foregroundMark x1="1802" y1="52423" x2="3604" y2="29956"/>
                          <a14:foregroundMark x1="3604" y1="29956" x2="23423" y2="48018"/>
                          <a14:foregroundMark x1="23423" y1="48018" x2="22523" y2="70044"/>
                          <a14:foregroundMark x1="27477" y1="70925" x2="52252" y2="76211"/>
                          <a14:foregroundMark x1="52252" y1="76211" x2="75225" y2="75771"/>
                          <a14:foregroundMark x1="75225" y1="75771" x2="28378" y2="71366"/>
                          <a14:foregroundMark x1="96396" y1="73128" x2="90991" y2="7180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85938" y="2347912"/>
              <a:ext cx="2114550" cy="21621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4580BD-6B61-4F74-B24A-8C6B5042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53" b="94286" l="10000" r="90000">
                          <a14:foregroundMark x1="32500" y1="52331" x2="62000" y2="10226"/>
                          <a14:foregroundMark x1="62000" y1="10226" x2="35500" y2="53684"/>
                          <a14:foregroundMark x1="35500" y1="53684" x2="23000" y2="44361"/>
                          <a14:foregroundMark x1="27375" y1="90226" x2="70250" y2="90827"/>
                          <a14:foregroundMark x1="70250" y1="90827" x2="34750" y2="89323"/>
                          <a14:foregroundMark x1="61125" y1="77895" x2="64750" y2="76090"/>
                          <a14:foregroundMark x1="61875" y1="77895" x2="26625" y2="86767"/>
                          <a14:foregroundMark x1="30375" y1="94586" x2="70625" y2="93835"/>
                          <a14:foregroundMark x1="27375" y1="20602" x2="72000" y2="4812"/>
                          <a14:foregroundMark x1="72000" y1="4812" x2="50500" y2="53684"/>
                          <a14:foregroundMark x1="50500" y1="53684" x2="31000" y2="17895"/>
                          <a14:foregroundMark x1="63250" y1="36391" x2="61875" y2="35639"/>
                          <a14:foregroundMark x1="40625" y1="34737" x2="36875" y2="36391"/>
                          <a14:foregroundMark x1="64000" y1="32030" x2="58875" y2="34737"/>
                          <a14:foregroundMark x1="39875" y1="38195" x2="36125" y2="40000"/>
                          <a14:foregroundMark x1="37625" y1="32030" x2="39875" y2="46165"/>
                          <a14:foregroundMark x1="61125" y1="32932" x2="60375" y2="38195"/>
                          <a14:foregroundMark x1="36750" y1="45263" x2="36750" y2="33684"/>
                          <a14:foregroundMark x1="57250" y1="40752" x2="63875" y2="33684"/>
                          <a14:foregroundMark x1="58000" y1="43459" x2="65375" y2="34586"/>
                          <a14:foregroundMark x1="59500" y1="44361" x2="63875" y2="36391"/>
                          <a14:foregroundMark x1="60250" y1="44361" x2="64625" y2="37293"/>
                          <a14:foregroundMark x1="60875" y1="46917" x2="65375" y2="38947"/>
                          <a14:foregroundMark x1="26500" y1="3759" x2="33750" y2="8120"/>
                          <a14:foregroundMark x1="63875" y1="7519" x2="69000" y2="1353"/>
                          <a14:foregroundMark x1="70500" y1="2256" x2="66000" y2="75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28354" y="2754845"/>
              <a:ext cx="1430913" cy="11894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E8A6B3-14DF-4518-A7F5-8F9E72E0B846}"/>
                </a:ext>
              </a:extLst>
            </p:cNvPr>
            <p:cNvSpPr txBox="1"/>
            <p:nvPr/>
          </p:nvSpPr>
          <p:spPr>
            <a:xfrm>
              <a:off x="3408176" y="3944291"/>
              <a:ext cx="871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</a:t>
              </a:r>
            </a:p>
          </p:txBody>
        </p: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C924B7A1-366B-4778-9D3E-4752DFED1FE8}"/>
                </a:ext>
              </a:extLst>
            </p:cNvPr>
            <p:cNvSpPr/>
            <p:nvPr/>
          </p:nvSpPr>
          <p:spPr>
            <a:xfrm>
              <a:off x="4505428" y="3117519"/>
              <a:ext cx="2114550" cy="17988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9D0C5125-6E5C-44AC-AC6E-935F5111FFF1}"/>
                </a:ext>
              </a:extLst>
            </p:cNvPr>
            <p:cNvSpPr/>
            <p:nvPr/>
          </p:nvSpPr>
          <p:spPr>
            <a:xfrm>
              <a:off x="4518393" y="3666740"/>
              <a:ext cx="2114550" cy="17988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80854F-B731-4582-9F93-937375FDF368}"/>
                </a:ext>
              </a:extLst>
            </p:cNvPr>
            <p:cNvSpPr txBox="1"/>
            <p:nvPr/>
          </p:nvSpPr>
          <p:spPr>
            <a:xfrm>
              <a:off x="4505428" y="3946408"/>
              <a:ext cx="2114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 API Calls &amp; Response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9EEF-77B4-419E-BD6E-482BD344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BD3FC8-4A08-4C72-971F-490E7A35A71D}"/>
              </a:ext>
            </a:extLst>
          </p:cNvPr>
          <p:cNvGrpSpPr/>
          <p:nvPr/>
        </p:nvGrpSpPr>
        <p:grpSpPr>
          <a:xfrm>
            <a:off x="1046639" y="1080118"/>
            <a:ext cx="9974394" cy="4992689"/>
            <a:chOff x="985520" y="1073147"/>
            <a:chExt cx="9974394" cy="499268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3B70F0-98D9-4472-B248-FDC0C222F147}"/>
                </a:ext>
              </a:extLst>
            </p:cNvPr>
            <p:cNvGrpSpPr/>
            <p:nvPr/>
          </p:nvGrpSpPr>
          <p:grpSpPr>
            <a:xfrm>
              <a:off x="1228910" y="1073147"/>
              <a:ext cx="9731004" cy="4992689"/>
              <a:chOff x="930861" y="505127"/>
              <a:chExt cx="9731004" cy="4992689"/>
            </a:xfrm>
          </p:grpSpPr>
          <p:graphicFrame>
            <p:nvGraphicFramePr>
              <p:cNvPr id="23" name="Diagram 22">
                <a:extLst>
                  <a:ext uri="{FF2B5EF4-FFF2-40B4-BE49-F238E27FC236}">
                    <a16:creationId xmlns:a16="http://schemas.microsoft.com/office/drawing/2014/main" id="{C5A2FE4D-C240-47E5-811B-8FF1B36CAF7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42895212"/>
                  </p:ext>
                </p:extLst>
              </p:nvPr>
            </p:nvGraphicFramePr>
            <p:xfrm>
              <a:off x="930861" y="505127"/>
              <a:ext cx="9731004" cy="49926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762D226-89FA-4C7E-9B39-E2241ECD37AB}"/>
                  </a:ext>
                </a:extLst>
              </p:cNvPr>
              <p:cNvCxnSpPr/>
              <p:nvPr/>
            </p:nvCxnSpPr>
            <p:spPr>
              <a:xfrm>
                <a:off x="8324490" y="2632140"/>
                <a:ext cx="0" cy="6468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D1DDCB-59D5-4E13-849F-A7994152CA6C}"/>
                </a:ext>
              </a:extLst>
            </p:cNvPr>
            <p:cNvGrpSpPr/>
            <p:nvPr/>
          </p:nvGrpSpPr>
          <p:grpSpPr>
            <a:xfrm>
              <a:off x="985520" y="4306238"/>
              <a:ext cx="2713459" cy="1259276"/>
              <a:chOff x="1412240" y="4733504"/>
              <a:chExt cx="2713459" cy="125927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A59E576-D089-43A8-BA85-544DC76EE8EE}"/>
                  </a:ext>
                </a:extLst>
              </p:cNvPr>
              <p:cNvSpPr/>
              <p:nvPr/>
            </p:nvSpPr>
            <p:spPr>
              <a:xfrm>
                <a:off x="1737360" y="4744720"/>
                <a:ext cx="325120" cy="3469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C7DAB5-423C-4AD6-BCBB-8F7C78F58728}"/>
                  </a:ext>
                </a:extLst>
              </p:cNvPr>
              <p:cNvSpPr/>
              <p:nvPr/>
            </p:nvSpPr>
            <p:spPr>
              <a:xfrm>
                <a:off x="1748558" y="5642349"/>
                <a:ext cx="325120" cy="3469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5F4723-E6B3-435D-BCAA-C0C2F2B8967C}"/>
                  </a:ext>
                </a:extLst>
              </p:cNvPr>
              <p:cNvSpPr/>
              <p:nvPr/>
            </p:nvSpPr>
            <p:spPr>
              <a:xfrm>
                <a:off x="1747520" y="5187720"/>
                <a:ext cx="325120" cy="34690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222685D-2AC2-4A70-917A-51DD3D5A3A1B}"/>
                  </a:ext>
                </a:extLst>
              </p:cNvPr>
              <p:cNvSpPr/>
              <p:nvPr/>
            </p:nvSpPr>
            <p:spPr>
              <a:xfrm>
                <a:off x="1412240" y="5639578"/>
                <a:ext cx="325120" cy="346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7D541A-4941-46A8-9917-AFE6865D1D34}"/>
                  </a:ext>
                </a:extLst>
              </p:cNvPr>
              <p:cNvSpPr txBox="1"/>
              <p:nvPr/>
            </p:nvSpPr>
            <p:spPr>
              <a:xfrm>
                <a:off x="2296160" y="4733504"/>
                <a:ext cx="1292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User Actions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3FC031-3B21-468C-8E9D-859E1E6B38D7}"/>
                  </a:ext>
                </a:extLst>
              </p:cNvPr>
              <p:cNvSpPr txBox="1"/>
              <p:nvPr/>
            </p:nvSpPr>
            <p:spPr>
              <a:xfrm>
                <a:off x="2296159" y="5178476"/>
                <a:ext cx="1829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GitHub Org Event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7574FE-36F2-43A5-A4B3-95CBF290BC9A}"/>
                  </a:ext>
                </a:extLst>
              </p:cNvPr>
              <p:cNvSpPr txBox="1"/>
              <p:nvPr/>
            </p:nvSpPr>
            <p:spPr>
              <a:xfrm>
                <a:off x="2296159" y="5623448"/>
                <a:ext cx="141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Server Action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6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9BA8-FB48-4546-9D60-22CCA830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-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6175-767D-41B3-93FF-B670E8C0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9203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Technologies proposed come out-of-the-box with GitHub…</a:t>
            </a:r>
          </a:p>
          <a:p>
            <a:pPr lvl="1"/>
            <a:r>
              <a:rPr lang="en-US" dirty="0"/>
              <a:t> Except for the web server… </a:t>
            </a:r>
          </a:p>
          <a:p>
            <a:pPr lvl="1"/>
            <a:r>
              <a:rPr lang="en-US" dirty="0"/>
              <a:t>Code must run on a server and network must be exposed to web or on an internal network if using GitHub Enterprise Server</a:t>
            </a:r>
          </a:p>
          <a:p>
            <a:pPr lvl="1"/>
            <a:r>
              <a:rPr lang="en-US" dirty="0"/>
              <a:t>We can help!</a:t>
            </a:r>
          </a:p>
          <a:p>
            <a:r>
              <a:rPr lang="en-US" b="1" dirty="0"/>
              <a:t>Automated and Scalable</a:t>
            </a:r>
          </a:p>
          <a:p>
            <a:pPr lvl="1"/>
            <a:r>
              <a:rPr lang="en-US" dirty="0"/>
              <a:t>Code is event-driven, which means minimal administration or overhead</a:t>
            </a:r>
          </a:p>
          <a:p>
            <a:pPr lvl="1"/>
            <a:r>
              <a:rPr lang="en-US" dirty="0"/>
              <a:t>Web servers can scale with requests</a:t>
            </a:r>
          </a:p>
          <a:p>
            <a:pPr lvl="1"/>
            <a:r>
              <a:rPr lang="en-US" dirty="0"/>
              <a:t>Web server redundancy = high availability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4EF7-F60E-454E-ADBD-94AA8FE5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7479-9CA9-47BC-B68A-2729CCFB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CB89-E0C0-45EA-AFA3-52996134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00B6-B7FB-47B9-94BF-724F1370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– Advantages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1C0F-7F7B-4DE5-8007-FC9F6363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329728" cy="3541714"/>
          </a:xfrm>
        </p:spPr>
        <p:txBody>
          <a:bodyPr/>
          <a:lstStyle/>
          <a:p>
            <a:r>
              <a:rPr lang="en-US" b="1" dirty="0"/>
              <a:t>Highly configurable</a:t>
            </a:r>
          </a:p>
          <a:p>
            <a:pPr lvl="1"/>
            <a:r>
              <a:rPr lang="en-US" dirty="0"/>
              <a:t>Change protection settings and environment configuration without modifying application code</a:t>
            </a:r>
          </a:p>
          <a:p>
            <a:r>
              <a:rPr lang="en-US" b="1" dirty="0"/>
              <a:t>Portable</a:t>
            </a:r>
          </a:p>
          <a:p>
            <a:pPr lvl="1"/>
            <a:r>
              <a:rPr lang="en-US" dirty="0"/>
              <a:t>Many languages support API interfaces</a:t>
            </a:r>
          </a:p>
          <a:p>
            <a:pPr lvl="1"/>
            <a:r>
              <a:rPr lang="en-US" dirty="0"/>
              <a:t>Runs on multiple OS’s</a:t>
            </a:r>
          </a:p>
          <a:p>
            <a:pPr lvl="1"/>
            <a:r>
              <a:rPr lang="en-US" dirty="0"/>
              <a:t>Code is straightforward and can be easily ported, if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68C1-072A-4EB7-ADE2-46001964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B93B-D74E-43D9-A5D3-D9439EB9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Repo Protection Solution &amp; Demo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07CA-5A9A-407B-9718-020532E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0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340</TotalTime>
  <Words>595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Repo Protection Solution &amp; Demonstration</vt:lpstr>
      <vt:lpstr>Agenda</vt:lpstr>
      <vt:lpstr>Problem</vt:lpstr>
      <vt:lpstr>Proposed Solution</vt:lpstr>
      <vt:lpstr>Proposed Solution - Technologies</vt:lpstr>
      <vt:lpstr>Proposed Solution – Technologies (cont.)</vt:lpstr>
      <vt:lpstr>Proposed Solution – Architecture/Flow</vt:lpstr>
      <vt:lpstr>Proposed Solution - Advantages</vt:lpstr>
      <vt:lpstr>Proposed Solution – Advantages (Cont.)</vt:lpstr>
      <vt:lpstr>Demonstration</vt:lpstr>
      <vt:lpstr>Resources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 Protection Solution &amp; Demonstration</dc:title>
  <dc:creator>Nicole</dc:creator>
  <cp:lastModifiedBy>Nicole</cp:lastModifiedBy>
  <cp:revision>1</cp:revision>
  <dcterms:created xsi:type="dcterms:W3CDTF">2022-04-24T17:56:43Z</dcterms:created>
  <dcterms:modified xsi:type="dcterms:W3CDTF">2022-04-24T23:37:15Z</dcterms:modified>
</cp:coreProperties>
</file>