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 showGuides="1">
      <p:cViewPr varScale="1">
        <p:scale>
          <a:sx n="98" d="100"/>
          <a:sy n="98" d="100"/>
        </p:scale>
        <p:origin x="14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EBC12-4251-8D4F-BBB2-237025BEA26E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AAF79-149A-0D47-811E-8BD0E00AC7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404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AAF79-149A-0D47-811E-8BD0E00AC7F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7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AAF79-149A-0D47-811E-8BD0E00AC7F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88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504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851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93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08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11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82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4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073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59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6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823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F773-180C-4D41-BDDC-13B9359D20A8}" type="datetimeFigureOut">
              <a:rPr lang="da-DK" smtClean="0"/>
              <a:t>10/04/2019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439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A4FD-EB65-FA44-935A-AFA9B72E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Social Engineering</a:t>
            </a:r>
            <a:br>
              <a:rPr lang="da-DK" dirty="0"/>
            </a:br>
            <a:r>
              <a:rPr lang="da-DK" dirty="0" err="1"/>
              <a:t>Denial</a:t>
            </a:r>
            <a:r>
              <a:rPr lang="da-DK" dirty="0"/>
              <a:t> of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CB74E-84A1-CE40-BE06-F7272BD9E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Security spring 2019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059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E7D0-C503-5948-BCD6-68E51BF8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Social Engineering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CF72-2A40-E047-B5C6-93B8A141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Reprocity</a:t>
            </a:r>
            <a:endParaRPr lang="da-DK" dirty="0"/>
          </a:p>
          <a:p>
            <a:pPr lvl="1"/>
            <a:r>
              <a:rPr lang="da-DK" dirty="0"/>
              <a:t>People </a:t>
            </a:r>
            <a:r>
              <a:rPr lang="da-DK" dirty="0" err="1"/>
              <a:t>tend</a:t>
            </a:r>
            <a:r>
              <a:rPr lang="da-DK" dirty="0"/>
              <a:t> to </a:t>
            </a:r>
            <a:r>
              <a:rPr lang="da-DK" dirty="0" err="1"/>
              <a:t>return</a:t>
            </a:r>
            <a:r>
              <a:rPr lang="da-DK" dirty="0"/>
              <a:t> a </a:t>
            </a:r>
            <a:r>
              <a:rPr lang="da-DK" dirty="0" err="1"/>
              <a:t>favour</a:t>
            </a:r>
            <a:r>
              <a:rPr lang="da-DK" dirty="0"/>
              <a:t> (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cop</a:t>
            </a:r>
            <a:r>
              <a:rPr lang="da-DK" dirty="0"/>
              <a:t>/bad </a:t>
            </a:r>
            <a:r>
              <a:rPr lang="da-DK" dirty="0" err="1"/>
              <a:t>cop</a:t>
            </a:r>
            <a:r>
              <a:rPr lang="da-DK" dirty="0"/>
              <a:t>)</a:t>
            </a:r>
          </a:p>
          <a:p>
            <a:r>
              <a:rPr lang="da-DK" dirty="0" err="1"/>
              <a:t>Commitment</a:t>
            </a:r>
            <a:r>
              <a:rPr lang="da-DK" dirty="0"/>
              <a:t> and </a:t>
            </a:r>
            <a:r>
              <a:rPr lang="da-DK" dirty="0" err="1"/>
              <a:t>consistency</a:t>
            </a:r>
            <a:endParaRPr lang="da-DK" dirty="0"/>
          </a:p>
          <a:p>
            <a:pPr lvl="1"/>
            <a:r>
              <a:rPr lang="da-DK" dirty="0" err="1"/>
              <a:t>Brainwashing</a:t>
            </a:r>
            <a:r>
              <a:rPr lang="da-DK" dirty="0"/>
              <a:t> – ”</a:t>
            </a:r>
            <a:r>
              <a:rPr lang="da-DK" dirty="0" err="1"/>
              <a:t>I’ll</a:t>
            </a:r>
            <a:r>
              <a:rPr lang="da-DK" dirty="0"/>
              <a:t> sign up </a:t>
            </a:r>
            <a:r>
              <a:rPr lang="da-DK" dirty="0" err="1"/>
              <a:t>later</a:t>
            </a:r>
            <a:r>
              <a:rPr lang="da-DK" dirty="0"/>
              <a:t>” vs. ”No </a:t>
            </a:r>
            <a:r>
              <a:rPr lang="da-DK" dirty="0" err="1"/>
              <a:t>thanks</a:t>
            </a:r>
            <a:r>
              <a:rPr lang="da-DK" dirty="0"/>
              <a:t> I </a:t>
            </a:r>
            <a:r>
              <a:rPr lang="da-DK" dirty="0" err="1"/>
              <a:t>prefer</a:t>
            </a:r>
            <a:r>
              <a:rPr lang="da-DK" dirty="0"/>
              <a:t> not </a:t>
            </a:r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money</a:t>
            </a:r>
            <a:r>
              <a:rPr lang="da-DK" dirty="0"/>
              <a:t>”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671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09CD-B405-8946-8C6E-055B8D1E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a-DK" dirty="0"/>
              <a:t>Social Engineering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B2CD-548B-644C-9122-1A3BBF92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Social </a:t>
            </a:r>
            <a:r>
              <a:rPr lang="da-DK" dirty="0" err="1"/>
              <a:t>proof</a:t>
            </a:r>
            <a:endParaRPr lang="da-DK" dirty="0"/>
          </a:p>
          <a:p>
            <a:pPr lvl="1"/>
            <a:r>
              <a:rPr lang="da-DK" dirty="0"/>
              <a:t>The </a:t>
            </a:r>
            <a:r>
              <a:rPr lang="da-DK" dirty="0" err="1"/>
              <a:t>others</a:t>
            </a:r>
            <a:r>
              <a:rPr lang="da-DK" dirty="0"/>
              <a:t> do so</a:t>
            </a:r>
          </a:p>
          <a:p>
            <a:r>
              <a:rPr lang="da-DK" dirty="0"/>
              <a:t>Authority</a:t>
            </a:r>
          </a:p>
          <a:p>
            <a:r>
              <a:rPr lang="da-DK" dirty="0" err="1"/>
              <a:t>Linking</a:t>
            </a:r>
            <a:endParaRPr lang="da-DK" dirty="0"/>
          </a:p>
          <a:p>
            <a:pPr lvl="1"/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others</a:t>
            </a:r>
            <a:r>
              <a:rPr lang="da-DK" dirty="0"/>
              <a:t> do or </a:t>
            </a:r>
            <a:r>
              <a:rPr lang="da-DK" dirty="0" err="1"/>
              <a:t>think</a:t>
            </a:r>
            <a:endParaRPr lang="da-DK" dirty="0"/>
          </a:p>
          <a:p>
            <a:r>
              <a:rPr lang="da-DK" dirty="0" err="1"/>
              <a:t>Scarity</a:t>
            </a:r>
            <a:endParaRPr lang="da-DK" dirty="0"/>
          </a:p>
          <a:p>
            <a:pPr lvl="1"/>
            <a:r>
              <a:rPr lang="da-DK" dirty="0"/>
              <a:t>Limited time</a:t>
            </a:r>
          </a:p>
        </p:txBody>
      </p:sp>
    </p:spTree>
    <p:extLst>
      <p:ext uri="{BB962C8B-B14F-4D97-AF65-F5344CB8AC3E}">
        <p14:creationId xmlns:p14="http://schemas.microsoft.com/office/powerpoint/2010/main" val="320474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0B2F-00FA-E44C-B8BB-2382AD0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Social Engineering </a:t>
            </a:r>
            <a:r>
              <a:rPr lang="da-DK" dirty="0" err="1"/>
              <a:t>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8BA3-52CB-AE48-AAB4-3F4D56CB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Vishing</a:t>
            </a:r>
            <a:endParaRPr lang="da-DK" dirty="0"/>
          </a:p>
          <a:p>
            <a:pPr lvl="1"/>
            <a:r>
              <a:rPr lang="da-DK" dirty="0"/>
              <a:t>Voice </a:t>
            </a:r>
            <a:r>
              <a:rPr lang="da-DK" dirty="0" err="1"/>
              <a:t>phishing</a:t>
            </a:r>
            <a:endParaRPr lang="da-DK" dirty="0"/>
          </a:p>
          <a:p>
            <a:r>
              <a:rPr lang="da-DK" dirty="0" err="1"/>
              <a:t>Phishing</a:t>
            </a:r>
            <a:endParaRPr lang="da-DK" dirty="0"/>
          </a:p>
          <a:p>
            <a:pPr lvl="1"/>
            <a:r>
              <a:rPr lang="da-DK" dirty="0" err="1"/>
              <a:t>Homophone</a:t>
            </a:r>
            <a:r>
              <a:rPr lang="da-DK" dirty="0"/>
              <a:t> for </a:t>
            </a:r>
            <a:r>
              <a:rPr lang="da-DK" i="1" dirty="0" err="1"/>
              <a:t>fishing</a:t>
            </a:r>
            <a:endParaRPr lang="da-DK" i="1" dirty="0"/>
          </a:p>
          <a:p>
            <a:pPr lvl="1"/>
            <a:r>
              <a:rPr lang="da-DK" dirty="0" err="1"/>
              <a:t>Spear</a:t>
            </a:r>
            <a:r>
              <a:rPr lang="da-DK" dirty="0"/>
              <a:t> </a:t>
            </a:r>
            <a:r>
              <a:rPr lang="da-DK" dirty="0" err="1"/>
              <a:t>phishing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highly</a:t>
            </a:r>
            <a:r>
              <a:rPr lang="da-DK" dirty="0"/>
              <a:t> </a:t>
            </a:r>
            <a:r>
              <a:rPr lang="da-DK" dirty="0" err="1"/>
              <a:t>customized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  <a:p>
            <a:pPr lvl="1"/>
            <a:r>
              <a:rPr lang="da-DK" dirty="0"/>
              <a:t>Water </a:t>
            </a:r>
            <a:r>
              <a:rPr lang="da-DK" dirty="0" err="1"/>
              <a:t>holing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knowledge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favourite</a:t>
            </a:r>
            <a:r>
              <a:rPr lang="da-DK" dirty="0"/>
              <a:t> sites</a:t>
            </a:r>
          </a:p>
          <a:p>
            <a:r>
              <a:rPr lang="da-DK" dirty="0" err="1"/>
              <a:t>Smishing</a:t>
            </a:r>
            <a:endParaRPr lang="da-DK" dirty="0"/>
          </a:p>
          <a:p>
            <a:pPr lvl="1"/>
            <a:r>
              <a:rPr lang="da-DK" dirty="0"/>
              <a:t>SMS </a:t>
            </a:r>
            <a:r>
              <a:rPr lang="da-DK" dirty="0" err="1"/>
              <a:t>phishing</a:t>
            </a:r>
            <a:endParaRPr lang="da-DK" dirty="0"/>
          </a:p>
          <a:p>
            <a:r>
              <a:rPr lang="da-DK" dirty="0" err="1"/>
              <a:t>Impersonation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3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808A8-52AA-5241-8FF0-4114E3BA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9" y="406400"/>
            <a:ext cx="8441520" cy="5979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40320D-3C29-6643-94EA-7B857A6D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924" y="155264"/>
            <a:ext cx="2534275" cy="1325563"/>
          </a:xfrm>
        </p:spPr>
        <p:txBody>
          <a:bodyPr/>
          <a:lstStyle/>
          <a:p>
            <a:pPr algn="r"/>
            <a:r>
              <a:rPr lang="da-DK" dirty="0"/>
              <a:t>SMTP</a:t>
            </a:r>
          </a:p>
        </p:txBody>
      </p:sp>
    </p:spTree>
    <p:extLst>
      <p:ext uri="{BB962C8B-B14F-4D97-AF65-F5344CB8AC3E}">
        <p14:creationId xmlns:p14="http://schemas.microsoft.com/office/powerpoint/2010/main" val="9241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628D-957E-BF49-B29E-936A45C6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D920-5A0D-634B-B854-9AAB94E1F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50871"/>
            <a:ext cx="3886200" cy="4351338"/>
          </a:xfrm>
        </p:spPr>
        <p:txBody>
          <a:bodyPr/>
          <a:lstStyle/>
          <a:p>
            <a:r>
              <a:rPr lang="da-DK" dirty="0" err="1"/>
              <a:t>Crash</a:t>
            </a:r>
            <a:r>
              <a:rPr lang="da-DK" dirty="0"/>
              <a:t> Service</a:t>
            </a:r>
          </a:p>
          <a:p>
            <a:r>
              <a:rPr lang="da-DK" dirty="0" err="1"/>
              <a:t>Flood</a:t>
            </a:r>
            <a:r>
              <a:rPr lang="da-DK" dirty="0"/>
              <a:t> Service</a:t>
            </a:r>
          </a:p>
          <a:p>
            <a:r>
              <a:rPr lang="da-DK" dirty="0"/>
              <a:t>Distributed </a:t>
            </a:r>
            <a:r>
              <a:rPr lang="da-DK" dirty="0" err="1"/>
              <a:t>attacks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9AEEFF-24CD-BA4A-A407-0D813AACB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372721"/>
            <a:ext cx="4223166" cy="1529023"/>
          </a:xfrm>
        </p:spPr>
        <p:txBody>
          <a:bodyPr/>
          <a:lstStyle/>
          <a:p>
            <a:r>
              <a:rPr lang="da-DK" dirty="0"/>
              <a:t>Application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attacks</a:t>
            </a:r>
            <a:endParaRPr lang="da-DK" dirty="0"/>
          </a:p>
          <a:p>
            <a:r>
              <a:rPr lang="da-DK" dirty="0"/>
              <a:t>Network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attacks</a:t>
            </a:r>
            <a:endParaRPr lang="da-DK" dirty="0"/>
          </a:p>
          <a:p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8B3E9-CFC5-B74C-82F8-867F3656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803" y="2901744"/>
            <a:ext cx="6000363" cy="37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8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22C0-124B-E642-B154-9F291A2E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 </a:t>
            </a:r>
            <a:r>
              <a:rPr lang="da-DK" dirty="0" err="1"/>
              <a:t>DoS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8AF9-C4A4-9B4B-A970-B010BF22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Degradation</a:t>
            </a:r>
            <a:r>
              <a:rPr lang="da-DK" dirty="0"/>
              <a:t> of Service</a:t>
            </a:r>
          </a:p>
          <a:p>
            <a:r>
              <a:rPr lang="da-DK" dirty="0" err="1"/>
              <a:t>Denial</a:t>
            </a:r>
            <a:r>
              <a:rPr lang="da-DK" dirty="0"/>
              <a:t> of Service Level II</a:t>
            </a:r>
          </a:p>
          <a:p>
            <a:pPr lvl="1"/>
            <a:r>
              <a:rPr lang="da-DK" dirty="0"/>
              <a:t>Make the service </a:t>
            </a:r>
            <a:r>
              <a:rPr lang="da-DK" dirty="0" err="1"/>
              <a:t>block</a:t>
            </a:r>
            <a:r>
              <a:rPr lang="da-DK" dirty="0"/>
              <a:t> as a </a:t>
            </a:r>
            <a:r>
              <a:rPr lang="da-DK" dirty="0" err="1"/>
              <a:t>defense</a:t>
            </a:r>
            <a:r>
              <a:rPr lang="da-DK" dirty="0"/>
              <a:t> </a:t>
            </a:r>
            <a:r>
              <a:rPr lang="da-DK" dirty="0" err="1"/>
              <a:t>mechanism</a:t>
            </a:r>
            <a:endParaRPr lang="da-DK" dirty="0"/>
          </a:p>
          <a:p>
            <a:r>
              <a:rPr lang="da-DK" dirty="0"/>
              <a:t>Distributed </a:t>
            </a:r>
            <a:r>
              <a:rPr lang="da-DK" dirty="0" err="1"/>
              <a:t>Denial</a:t>
            </a:r>
            <a:r>
              <a:rPr lang="da-DK" dirty="0"/>
              <a:t> of Service </a:t>
            </a:r>
            <a:r>
              <a:rPr lang="da-DK" dirty="0" err="1"/>
              <a:t>DDoS</a:t>
            </a:r>
            <a:endParaRPr lang="da-DK" dirty="0"/>
          </a:p>
          <a:p>
            <a:r>
              <a:rPr lang="da-DK" dirty="0"/>
              <a:t>HTTP POST </a:t>
            </a:r>
            <a:r>
              <a:rPr lang="da-DK" dirty="0" err="1"/>
              <a:t>DoS</a:t>
            </a:r>
            <a:r>
              <a:rPr lang="da-DK" dirty="0"/>
              <a:t> </a:t>
            </a:r>
            <a:r>
              <a:rPr lang="da-DK" dirty="0" err="1"/>
              <a:t>attack</a:t>
            </a:r>
            <a:endParaRPr lang="da-DK" dirty="0"/>
          </a:p>
          <a:p>
            <a:r>
              <a:rPr lang="da-DK" dirty="0"/>
              <a:t>Internet Control Message Protocol Attack</a:t>
            </a:r>
          </a:p>
          <a:p>
            <a:r>
              <a:rPr lang="da-DK" dirty="0"/>
              <a:t>Permanent </a:t>
            </a:r>
            <a:r>
              <a:rPr lang="da-DK" dirty="0" err="1"/>
              <a:t>DoS</a:t>
            </a:r>
            <a:r>
              <a:rPr lang="da-DK" dirty="0"/>
              <a:t> </a:t>
            </a:r>
            <a:r>
              <a:rPr lang="da-DK" dirty="0" err="1"/>
              <a:t>attacks</a:t>
            </a:r>
            <a:r>
              <a:rPr lang="da-DK" dirty="0"/>
              <a:t> </a:t>
            </a:r>
            <a:r>
              <a:rPr lang="da-DK" i="1" dirty="0" err="1"/>
              <a:t>phlashing</a:t>
            </a:r>
            <a:endParaRPr lang="da-DK" i="1" dirty="0"/>
          </a:p>
          <a:p>
            <a:pPr lvl="1"/>
            <a:r>
              <a:rPr lang="da-DK" dirty="0" err="1"/>
              <a:t>Destroy</a:t>
            </a:r>
            <a:r>
              <a:rPr lang="da-DK" dirty="0"/>
              <a:t> Server </a:t>
            </a:r>
            <a:r>
              <a:rPr lang="da-DK" dirty="0" err="1"/>
              <a:t>e.g</a:t>
            </a:r>
            <a:r>
              <a:rPr lang="da-DK" dirty="0"/>
              <a:t>. By </a:t>
            </a:r>
            <a:r>
              <a:rPr lang="da-DK" dirty="0" err="1"/>
              <a:t>updating</a:t>
            </a:r>
            <a:r>
              <a:rPr lang="da-DK" dirty="0"/>
              <a:t> firmware</a:t>
            </a:r>
          </a:p>
        </p:txBody>
      </p:sp>
    </p:spTree>
    <p:extLst>
      <p:ext uri="{BB962C8B-B14F-4D97-AF65-F5344CB8AC3E}">
        <p14:creationId xmlns:p14="http://schemas.microsoft.com/office/powerpoint/2010/main" val="332914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A2A8-BC15-F44F-8C4E-6C902C3B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138A-6933-A044-BED1-9245E024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369383" cy="4351338"/>
          </a:xfrm>
        </p:spPr>
        <p:txBody>
          <a:bodyPr/>
          <a:lstStyle/>
          <a:p>
            <a:r>
              <a:rPr lang="da-DK" dirty="0" err="1"/>
              <a:t>Amplification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8AD36-D78B-DC49-A138-5402E0FB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24" y="1427755"/>
            <a:ext cx="5070256" cy="514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0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8C4B-B9E6-5D48-BEAB-EA4076E7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B36C-6EC5-9A4A-917A-41DF165C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Elastic</a:t>
            </a:r>
            <a:r>
              <a:rPr lang="da-DK" dirty="0"/>
              <a:t> </a:t>
            </a:r>
            <a:r>
              <a:rPr lang="da-DK" dirty="0" err="1"/>
              <a:t>cloud</a:t>
            </a:r>
            <a:r>
              <a:rPr lang="da-DK" dirty="0"/>
              <a:t> services</a:t>
            </a:r>
          </a:p>
          <a:p>
            <a:r>
              <a:rPr lang="da-DK" dirty="0" err="1"/>
              <a:t>Blackholing</a:t>
            </a:r>
            <a:r>
              <a:rPr lang="da-DK" dirty="0"/>
              <a:t> – </a:t>
            </a:r>
            <a:r>
              <a:rPr lang="da-DK" dirty="0" err="1"/>
              <a:t>sinkholing</a:t>
            </a:r>
            <a:r>
              <a:rPr lang="da-DK" dirty="0"/>
              <a:t> </a:t>
            </a:r>
          </a:p>
          <a:p>
            <a:r>
              <a:rPr lang="da-DK" dirty="0"/>
              <a:t>ISP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prevention</a:t>
            </a:r>
            <a:endParaRPr lang="da-DK" dirty="0"/>
          </a:p>
          <a:p>
            <a:r>
              <a:rPr lang="da-DK" dirty="0" err="1"/>
              <a:t>DoS</a:t>
            </a:r>
            <a:r>
              <a:rPr lang="da-DK" dirty="0"/>
              <a:t> </a:t>
            </a:r>
            <a:r>
              <a:rPr lang="da-DK" dirty="0" err="1"/>
              <a:t>Defense</a:t>
            </a:r>
            <a:r>
              <a:rPr lang="da-DK" dirty="0"/>
              <a:t> System (DDS)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defense</a:t>
            </a:r>
            <a:endParaRPr lang="da-DK" dirty="0"/>
          </a:p>
          <a:p>
            <a:r>
              <a:rPr lang="da-DK" dirty="0"/>
              <a:t>Firewalls</a:t>
            </a:r>
          </a:p>
          <a:p>
            <a:r>
              <a:rPr lang="da-DK" dirty="0"/>
              <a:t>Routers</a:t>
            </a:r>
          </a:p>
          <a:p>
            <a:r>
              <a:rPr lang="da-DK" dirty="0" err="1"/>
              <a:t>Upstream</a:t>
            </a:r>
            <a:r>
              <a:rPr lang="da-DK" dirty="0"/>
              <a:t> </a:t>
            </a:r>
            <a:r>
              <a:rPr lang="da-DK"/>
              <a:t>filtering</a:t>
            </a:r>
          </a:p>
        </p:txBody>
      </p:sp>
    </p:spTree>
    <p:extLst>
      <p:ext uri="{BB962C8B-B14F-4D97-AF65-F5344CB8AC3E}">
        <p14:creationId xmlns:p14="http://schemas.microsoft.com/office/powerpoint/2010/main" val="95773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184</Words>
  <Application>Microsoft Macintosh PowerPoint</Application>
  <PresentationFormat>On-screen Show (4:3)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Social Engineering Denial of Service</vt:lpstr>
      <vt:lpstr>Social Engineering principles </vt:lpstr>
      <vt:lpstr>Social Engineering principles</vt:lpstr>
      <vt:lpstr>Social Engineering vectors</vt:lpstr>
      <vt:lpstr>SMTP</vt:lpstr>
      <vt:lpstr>Denial of Service</vt:lpstr>
      <vt:lpstr>Denial of Service DoS</vt:lpstr>
      <vt:lpstr>Denial of Service</vt:lpstr>
      <vt:lpstr>Denial of Service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 Denial of Service</dc:title>
  <dc:creator>Anders Kalhauge (AKA - Adjunkt - Cphbusiness)</dc:creator>
  <cp:lastModifiedBy>Anders Kalhauge (AKA - Adjunkt - Cphbusiness)</cp:lastModifiedBy>
  <cp:revision>9</cp:revision>
  <dcterms:created xsi:type="dcterms:W3CDTF">2018-11-21T06:40:47Z</dcterms:created>
  <dcterms:modified xsi:type="dcterms:W3CDTF">2019-04-10T05:53:05Z</dcterms:modified>
</cp:coreProperties>
</file>