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720" r:id="rId2"/>
  </p:sldMasterIdLst>
  <p:notesMasterIdLst>
    <p:notesMasterId r:id="rId6"/>
  </p:notesMasterIdLst>
  <p:handoutMasterIdLst>
    <p:handoutMasterId r:id="rId7"/>
  </p:handoutMasterIdLst>
  <p:sldIdLst>
    <p:sldId id="403" r:id="rId3"/>
    <p:sldId id="449" r:id="rId4"/>
    <p:sldId id="447" r:id="rId5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808B3"/>
    <a:srgbClr val="009B4A"/>
    <a:srgbClr val="009245"/>
    <a:srgbClr val="008F4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7898" autoAdjust="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-1872" y="-112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26F746-D688-4E59-8DB6-2D1A77D3D9D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48462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5" y="4720985"/>
            <a:ext cx="499109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F8479-AE47-4441-B322-B5FEA3006B9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39754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85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45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3078480" y="829733"/>
            <a:ext cx="555117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3078480" y="3433614"/>
            <a:ext cx="5526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78960" y="5867401"/>
            <a:ext cx="555117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3078960" y="5372101"/>
            <a:ext cx="555117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 descr="ロックアップ_カラー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703" y="533917"/>
            <a:ext cx="2059655" cy="9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FE0-7B0D-452C-A7A2-DBF0F611E04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19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5998A-3CE2-4860-A25B-8B31B6C4CF0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356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61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53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220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88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820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4120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830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141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0FE6-92AC-4275-B10F-2ABFD0E0BA1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4545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46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708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39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3EDD6-4DF7-4D9D-954B-9218DFA929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732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5DDCE-0282-4DB5-B9E2-1A28BD707A1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3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4FBFA-25C8-4A36-9296-B16D0868083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8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6943A-1F14-4E37-8472-84644745EB9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381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A896B-1098-44C1-A284-9CFD4591AAE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606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F3C5-EDF1-415E-A51A-7805472919B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262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55D1F-11D3-442B-A725-944BF90318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475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72766"/>
            <a:ext cx="7772400" cy="7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>
            <a:off x="540000" y="823800"/>
            <a:ext cx="8064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 flipH="1">
            <a:off x="8604000" y="634340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8493942" y="6448552"/>
            <a:ext cx="7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r>
              <a:rPr lang="en-US" altLang="ja-JP" dirty="0" smtClean="0">
                <a:solidFill>
                  <a:srgbClr val="009B4A"/>
                </a:solidFill>
              </a:rPr>
              <a:t>/15</a:t>
            </a:r>
          </a:p>
        </p:txBody>
      </p:sp>
      <p:pic>
        <p:nvPicPr>
          <p:cNvPr id="11" name="図 10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202" y="231144"/>
            <a:ext cx="1255184" cy="582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253" y="2607615"/>
            <a:ext cx="3547448" cy="16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91404" y="2863850"/>
            <a:ext cx="6330043" cy="514888"/>
          </a:xfrm>
          <a:prstGeom prst="rect">
            <a:avLst/>
          </a:prstGeom>
        </p:spPr>
        <p:txBody>
          <a:bodyPr anchor="b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800" dirty="0" smtClean="0">
                <a:solidFill>
                  <a:schemeClr val="tx1"/>
                </a:solidFill>
              </a:rPr>
              <a:t>ESP8266 and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IoT</a:t>
            </a:r>
            <a:r>
              <a:rPr lang="en-US" altLang="ja-JP" sz="2800" dirty="0" smtClean="0">
                <a:solidFill>
                  <a:schemeClr val="tx1"/>
                </a:solidFill>
              </a:rPr>
              <a:t> application.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651" y="5400607"/>
            <a:ext cx="5384145" cy="420322"/>
          </a:xfrm>
        </p:spPr>
        <p:txBody>
          <a:bodyPr anchor="ctr" anchorCtr="0"/>
          <a:lstStyle/>
          <a:p>
            <a:pPr algn="l" eaLnBrk="1" hangingPunct="1"/>
            <a:r>
              <a:rPr lang="en-US" altLang="ja-JP" sz="13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Builder: </a:t>
            </a:r>
            <a:r>
              <a:rPr lang="en-US" altLang="ja-JP" sz="13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MR.LONG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143651" y="5895518"/>
            <a:ext cx="5384145" cy="4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sz="1300" kern="0" dirty="0" smtClean="0"/>
              <a:t>Date: 13-Dec-17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135184" y="830583"/>
            <a:ext cx="1779613" cy="269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50" b="1" dirty="0">
                <a:solidFill>
                  <a:srgbClr val="FFFFFF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NIDEC CORPORATION</a:t>
            </a:r>
            <a:endParaRPr lang="ja-JP" altLang="en-US" sz="1150" b="1" dirty="0">
              <a:solidFill>
                <a:srgbClr val="FFFFFF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9225" y="450850"/>
            <a:ext cx="7931740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Layout data.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05" y="1216188"/>
            <a:ext cx="2429303" cy="543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.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933"/>
          <a:stretch/>
        </p:blipFill>
        <p:spPr>
          <a:xfrm>
            <a:off x="259306" y="1759993"/>
            <a:ext cx="2429302" cy="12146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2191" y="1216188"/>
            <a:ext cx="1974217" cy="1758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hp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webhosting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64816" y="1216187"/>
            <a:ext cx="2087947" cy="1758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data.</a:t>
            </a:r>
          </a:p>
          <a:p>
            <a:pPr algn="ctr"/>
            <a:r>
              <a:rPr lang="en-US" dirty="0" smtClean="0"/>
              <a:t>Using </a:t>
            </a:r>
            <a:endParaRPr lang="en-US" dirty="0"/>
          </a:p>
          <a:p>
            <a:pPr algn="ctr"/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116" y="4125435"/>
            <a:ext cx="2044890" cy="8174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Esp8266.</a:t>
            </a:r>
          </a:p>
          <a:p>
            <a:pPr algn="ctr"/>
            <a:r>
              <a:rPr lang="en-US" dirty="0" smtClean="0"/>
              <a:t>Using c, </a:t>
            </a:r>
            <a:r>
              <a:rPr lang="en-US" dirty="0" err="1" smtClean="0"/>
              <a:t>c++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16" y="4942908"/>
            <a:ext cx="2044890" cy="1466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7629" t="6220" r="6880" b="7577"/>
          <a:stretch/>
        </p:blipFill>
        <p:spPr>
          <a:xfrm>
            <a:off x="5277055" y="4125435"/>
            <a:ext cx="1797113" cy="22110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688607" y="1759993"/>
            <a:ext cx="1023583" cy="279347"/>
          </a:xfrm>
          <a:prstGeom prst="rightArrow">
            <a:avLst/>
          </a:prstGeom>
          <a:noFill/>
          <a:ln>
            <a:solidFill>
              <a:schemeClr val="accent4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686408" y="1759993"/>
            <a:ext cx="978408" cy="27934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7545544" y="3386790"/>
            <a:ext cx="1145117" cy="33217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 rot="5400000" flipH="1">
            <a:off x="2243618" y="3171666"/>
            <a:ext cx="2991736" cy="2674961"/>
          </a:xfrm>
          <a:prstGeom prst="bentArrow">
            <a:avLst>
              <a:gd name="adj1" fmla="val 8179"/>
              <a:gd name="adj2" fmla="val 11596"/>
              <a:gd name="adj3" fmla="val 18166"/>
              <a:gd name="adj4" fmla="val 1326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613" y="4125435"/>
            <a:ext cx="1758206" cy="2211050"/>
          </a:xfrm>
          <a:prstGeom prst="rect">
            <a:avLst/>
          </a:prstGeom>
        </p:spPr>
      </p:pic>
      <p:sp>
        <p:nvSpPr>
          <p:cNvPr id="19" name="Up Arrow 18"/>
          <p:cNvSpPr/>
          <p:nvPr/>
        </p:nvSpPr>
        <p:spPr>
          <a:xfrm rot="1955685">
            <a:off x="6531718" y="2937076"/>
            <a:ext cx="346102" cy="12513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6200000">
            <a:off x="5992372" y="1818421"/>
            <a:ext cx="346102" cy="998791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2654340" y="2144765"/>
            <a:ext cx="1023583" cy="279347"/>
          </a:xfrm>
          <a:prstGeom prst="rightArrow">
            <a:avLst/>
          </a:prstGeom>
          <a:noFill/>
          <a:ln>
            <a:solidFill>
              <a:schemeClr val="accent4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783" y="1515249"/>
            <a:ext cx="909855" cy="275317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0495" y="1936846"/>
            <a:ext cx="909855" cy="263281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Query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33783" y="2445486"/>
            <a:ext cx="909855" cy="275317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Update, insert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7612" y="3431108"/>
            <a:ext cx="909855" cy="263281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Query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0282" y="5230960"/>
            <a:ext cx="2369017" cy="601582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marL="228600" indent="-228600">
              <a:buAutoNum type="arabicPeriod"/>
            </a:pP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WiFi.begin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ssid</a:t>
            </a:r>
            <a:r>
              <a:rPr lang="en-US" sz="105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password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);</a:t>
            </a:r>
          </a:p>
          <a:p>
            <a:pPr marL="228600" indent="-228600">
              <a:buAutoNum type="arabicPeriod"/>
            </a:pP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client.connect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yourweb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80));</a:t>
            </a:r>
          </a:p>
          <a:p>
            <a:pPr marL="228600" indent="-228600">
              <a:buAutoNum type="arabicPeriod"/>
            </a:pP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Read/update data 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9" name="Bent-Up Arrow 28"/>
          <p:cNvSpPr/>
          <p:nvPr/>
        </p:nvSpPr>
        <p:spPr>
          <a:xfrm rot="16200000" flipH="1">
            <a:off x="2211514" y="3165134"/>
            <a:ext cx="2377970" cy="1996987"/>
          </a:xfrm>
          <a:prstGeom prst="bentUpArrow">
            <a:avLst>
              <a:gd name="adj1" fmla="val 12538"/>
              <a:gd name="adj2" fmla="val 13173"/>
              <a:gd name="adj3" fmla="val 169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8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6350"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kumimoji="1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16784</TotalTime>
  <Words>55</Words>
  <Application>Microsoft Office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メイリオ</vt:lpstr>
      <vt:lpstr>Meiryo UI</vt:lpstr>
      <vt:lpstr>ＭＳ Ｐゴシック</vt:lpstr>
      <vt:lpstr>Arial</vt:lpstr>
      <vt:lpstr>Calibri</vt:lpstr>
      <vt:lpstr>Times New Roman</vt:lpstr>
      <vt:lpstr>新しいプレゼンテーション</vt:lpstr>
      <vt:lpstr>デザインの設定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mt fa29</cp:lastModifiedBy>
  <cp:revision>1770</cp:revision>
  <cp:lastPrinted>2016-06-16T14:22:49Z</cp:lastPrinted>
  <dcterms:created xsi:type="dcterms:W3CDTF">2007-02-20T01:27:29Z</dcterms:created>
  <dcterms:modified xsi:type="dcterms:W3CDTF">2018-10-23T09:53:44Z</dcterms:modified>
</cp:coreProperties>
</file>