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720" r:id="rId2"/>
  </p:sldMasterIdLst>
  <p:notesMasterIdLst>
    <p:notesMasterId r:id="rId7"/>
  </p:notesMasterIdLst>
  <p:handoutMasterIdLst>
    <p:handoutMasterId r:id="rId8"/>
  </p:handoutMasterIdLst>
  <p:sldIdLst>
    <p:sldId id="403" r:id="rId3"/>
    <p:sldId id="450" r:id="rId4"/>
    <p:sldId id="449" r:id="rId5"/>
    <p:sldId id="447" r:id="rId6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808B3"/>
    <a:srgbClr val="009B4A"/>
    <a:srgbClr val="009245"/>
    <a:srgbClr val="008F4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7898" autoAdjust="0"/>
  </p:normalViewPr>
  <p:slideViewPr>
    <p:cSldViewPr snapToGrid="0">
      <p:cViewPr varScale="1">
        <p:scale>
          <a:sx n="70" d="100"/>
          <a:sy n="70" d="100"/>
        </p:scale>
        <p:origin x="1326" y="4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-1872" y="-112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26F746-D688-4E59-8DB6-2D1A77D3D9D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48462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25" y="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5" y="4720985"/>
            <a:ext cx="4991091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25" y="9441971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2F8479-AE47-4441-B322-B5FEA3006B9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3975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85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45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3078480" y="829733"/>
            <a:ext cx="5551170" cy="260236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3078480" y="3433614"/>
            <a:ext cx="5526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3078960" y="58674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19"/>
          <p:cNvSpPr>
            <a:spLocks noChangeArrowheads="1"/>
          </p:cNvSpPr>
          <p:nvPr userDrawn="1"/>
        </p:nvSpPr>
        <p:spPr bwMode="auto">
          <a:xfrm>
            <a:off x="3078960" y="5372101"/>
            <a:ext cx="5551170" cy="476000"/>
          </a:xfrm>
          <a:prstGeom prst="rect">
            <a:avLst/>
          </a:prstGeom>
          <a:solidFill>
            <a:srgbClr val="009B4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1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 descr="ロックアップ_カラー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703" y="533917"/>
            <a:ext cx="2059655" cy="9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F5FE0-7B0D-452C-A7A2-DBF0F611E04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19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998A-3CE2-4860-A25B-8B31B6C4CF0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56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361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53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20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88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820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12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30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141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FE6-92AC-4275-B10F-2ABFD0E0BA1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4545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46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70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FBDBE0-6888-AA47-AB3E-E74017CE79D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9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3EDD6-4DF7-4D9D-954B-9218DFA929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32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DDCE-0282-4DB5-B9E2-1A28BD707A1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4FBFA-25C8-4A36-9296-B16D0868083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6943A-1F14-4E37-8472-84644745EB9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38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96B-1098-44C1-A284-9CFD4591AAE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60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F3C5-EDF1-415E-A51A-7805472919B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26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55D1F-11D3-442B-A725-944BF90318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475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72766"/>
            <a:ext cx="7772400" cy="779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>
            <a:off x="540000" y="823800"/>
            <a:ext cx="8064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H="1">
            <a:off x="8604000" y="6343400"/>
            <a:ext cx="540000" cy="0"/>
          </a:xfrm>
          <a:prstGeom prst="line">
            <a:avLst/>
          </a:prstGeom>
          <a:ln w="12700">
            <a:solidFill>
              <a:srgbClr val="009B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8493942" y="6448552"/>
            <a:ext cx="73529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BB9E0D01-EFE7-4045-8E20-C1720699F7F1}" type="slidenum">
              <a:rPr lang="en-US" altLang="ja-JP" smtClean="0">
                <a:solidFill>
                  <a:srgbClr val="009B4A"/>
                </a:solidFill>
              </a:rPr>
              <a:pPr>
                <a:defRPr/>
              </a:pPr>
              <a:t>‹#›</a:t>
            </a:fld>
            <a:r>
              <a:rPr lang="en-US" altLang="ja-JP" dirty="0" smtClean="0">
                <a:solidFill>
                  <a:srgbClr val="009B4A"/>
                </a:solidFill>
              </a:rPr>
              <a:t>/15</a:t>
            </a:r>
          </a:p>
        </p:txBody>
      </p:sp>
      <p:pic>
        <p:nvPicPr>
          <p:cNvPr id="11" name="図 10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202" y="231144"/>
            <a:ext cx="1255184" cy="582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ロックアップ_カラー_RGB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0253" y="2607615"/>
            <a:ext cx="3547448" cy="16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91404" y="2863850"/>
            <a:ext cx="6330043" cy="514888"/>
          </a:xfrm>
          <a:prstGeom prst="rect">
            <a:avLst/>
          </a:prstGeom>
        </p:spPr>
        <p:txBody>
          <a:bodyPr anchor="b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/>
            <a:r>
              <a:rPr lang="en-US" altLang="ja-JP" sz="2800" dirty="0" smtClean="0">
                <a:solidFill>
                  <a:schemeClr val="tx1"/>
                </a:solidFill>
              </a:rPr>
              <a:t>ESP8266 and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IoT</a:t>
            </a:r>
            <a:r>
              <a:rPr lang="en-US" altLang="ja-JP" sz="2800" dirty="0" smtClean="0">
                <a:solidFill>
                  <a:schemeClr val="tx1"/>
                </a:solidFill>
              </a:rPr>
              <a:t> application.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51" y="5400607"/>
            <a:ext cx="5384145" cy="420322"/>
          </a:xfrm>
        </p:spPr>
        <p:txBody>
          <a:bodyPr anchor="ctr" anchorCtr="0"/>
          <a:lstStyle/>
          <a:p>
            <a:pPr algn="l" eaLnBrk="1" hangingPunct="1"/>
            <a:r>
              <a:rPr lang="en-US" altLang="ja-JP" sz="13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Builder: MR.LONG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143651" y="5895518"/>
            <a:ext cx="5384145" cy="42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ja-JP" sz="1300" kern="0" dirty="0" smtClean="0"/>
              <a:t>Date: 13-Dec-17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135184" y="830583"/>
            <a:ext cx="1779613" cy="269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150" b="1" dirty="0">
                <a:solidFill>
                  <a:srgbClr val="FFFFFF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NIDEC CORPORATION</a:t>
            </a:r>
            <a:endParaRPr lang="ja-JP" altLang="en-US" sz="1150" b="1" dirty="0">
              <a:solidFill>
                <a:srgbClr val="FFFFFF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225" y="450850"/>
            <a:ext cx="7931740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 …… &lt;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097593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IoT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và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cách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mạng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4.0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tại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Việt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nam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và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thế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giới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&lt;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cái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này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search 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google 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 add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cái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này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vào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fileword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2.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Nếu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ra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các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ứng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dụng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IoT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sử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dụng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8266: (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đô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nhiệt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độ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đổ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ẩm</a:t>
            </a:r>
            <a:r>
              <a:rPr lang="en-US" dirty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tưới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.</a:t>
            </a:r>
          </a:p>
          <a:p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Báo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động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chống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trộm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tự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động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IoT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sản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xuất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sử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dụng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để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thu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thập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của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máy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móc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thiết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bị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trong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nhà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xưởng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Smarthome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, ….</a:t>
            </a:r>
          </a:p>
          <a:p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3.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Lý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do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chọn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nhà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thông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minh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8266.</a:t>
            </a:r>
          </a:p>
          <a:p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4.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Đưa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cấu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trúc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cái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hình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phía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dưới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vào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(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cấu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trúc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tổng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Cố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gắng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vẽ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đường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truyền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data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từ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nhà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về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dt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ngược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lại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Thông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qua database.</a:t>
            </a:r>
          </a:p>
          <a:p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5. Note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thêm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: pass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đổi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Vị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nó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nằm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trên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database.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thể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tạo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them pass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user (register user and pass)</a:t>
            </a:r>
          </a:p>
          <a:p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  <a:sym typeface="Wingdings" panose="05000000000000000000" pitchFamily="2" charset="2"/>
            </a:endParaRPr>
          </a:p>
          <a:p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6 .7. 8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em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cứ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làm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them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vào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nhé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.</a:t>
            </a:r>
          </a:p>
          <a:p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  <a:sym typeface="Wingdings" panose="05000000000000000000" pitchFamily="2" charset="2"/>
            </a:endParaRPr>
          </a:p>
          <a:p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chú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ý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nhỏ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: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cái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hình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này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sơ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đồh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cân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nào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là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phong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ngủ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.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Phòng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khác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đâu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????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Nếu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khong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có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thì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note out 1 hay out 2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vào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chứ</a:t>
            </a:r>
            <a:r>
              <a:rPr 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  <a:sym typeface="Wingdings" panose="05000000000000000000" pitchFamily="2" charset="2"/>
              </a:rPr>
              <a:t> </a:t>
            </a:r>
          </a:p>
          <a:p>
            <a:endParaRPr lang="en-US" dirty="0" smtClean="0">
              <a:latin typeface="Meiryo UI" pitchFamily="50" charset="-128"/>
              <a:ea typeface="Meiryo UI" pitchFamily="50" charset="-128"/>
              <a:cs typeface="Meiryo UI" pitchFamily="50" charset="-128"/>
              <a:sym typeface="Wingdings" panose="05000000000000000000" pitchFamily="2" charset="2"/>
            </a:endParaRPr>
          </a:p>
          <a:p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  <a:sym typeface="Wingdings" panose="05000000000000000000" pitchFamily="2" charset="2"/>
            </a:endParaRPr>
          </a:p>
          <a:p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>
              <a:buAutoNum type="arabicPeriod"/>
            </a:pPr>
            <a:endParaRPr 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04" y="5693915"/>
            <a:ext cx="3575429" cy="12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9225" y="450850"/>
            <a:ext cx="7931740" cy="33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Layout data.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05" y="1216188"/>
            <a:ext cx="2473769" cy="543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933"/>
          <a:stretch/>
        </p:blipFill>
        <p:spPr>
          <a:xfrm>
            <a:off x="259306" y="1759993"/>
            <a:ext cx="2429302" cy="12146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12191" y="1216188"/>
            <a:ext cx="1974217" cy="1758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hp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webhosting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64816" y="1216187"/>
            <a:ext cx="2087947" cy="1758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data.</a:t>
            </a:r>
          </a:p>
          <a:p>
            <a:pPr algn="ctr"/>
            <a:r>
              <a:rPr lang="en-US" dirty="0" smtClean="0"/>
              <a:t>Using </a:t>
            </a:r>
            <a:endParaRPr lang="en-US" dirty="0"/>
          </a:p>
          <a:p>
            <a:pPr algn="ctr"/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16" y="4125435"/>
            <a:ext cx="2044890" cy="8174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Esp8266.</a:t>
            </a:r>
          </a:p>
          <a:p>
            <a:pPr algn="ctr"/>
            <a:r>
              <a:rPr lang="en-US" dirty="0" smtClean="0"/>
              <a:t>Using c, </a:t>
            </a:r>
            <a:r>
              <a:rPr lang="en-US" dirty="0" err="1" smtClean="0"/>
              <a:t>c++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6" y="4942908"/>
            <a:ext cx="2044890" cy="146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7629" t="6220" r="6880" b="7577"/>
          <a:stretch/>
        </p:blipFill>
        <p:spPr>
          <a:xfrm>
            <a:off x="6841998" y="4163627"/>
            <a:ext cx="1797113" cy="22110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688607" y="1759993"/>
            <a:ext cx="1023583" cy="279347"/>
          </a:xfrm>
          <a:prstGeom prst="rightArrow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7706593" y="2874088"/>
            <a:ext cx="346102" cy="125134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6200000">
            <a:off x="5992372" y="1818421"/>
            <a:ext cx="346102" cy="998791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2654340" y="2144765"/>
            <a:ext cx="1023583" cy="279347"/>
          </a:xfrm>
          <a:prstGeom prst="rightArrow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783" y="1515249"/>
            <a:ext cx="909855" cy="275317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0495" y="1936846"/>
            <a:ext cx="909855" cy="263281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3783" y="2445486"/>
            <a:ext cx="909855" cy="275317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Update, insert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7612" y="3431108"/>
            <a:ext cx="909855" cy="263281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0282" y="5230960"/>
            <a:ext cx="2369017" cy="601582"/>
          </a:xfrm>
          <a:prstGeom prst="rect">
            <a:avLst/>
          </a:prstGeom>
          <a:noFill/>
          <a:ln w="6350">
            <a:noFill/>
          </a:ln>
        </p:spPr>
        <p:txBody>
          <a:bodyPr wrap="none" rtlCol="0" anchor="ctr">
            <a:noAutofit/>
          </a:bodyPr>
          <a:lstStyle/>
          <a:p>
            <a:pPr marL="228600" indent="-228600">
              <a:buAutoNum type="arabicPeriod"/>
            </a:pP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WiFi.begin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ssid</a:t>
            </a:r>
            <a:r>
              <a:rPr 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password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);</a:t>
            </a:r>
          </a:p>
          <a:p>
            <a:pPr marL="228600" indent="-228600">
              <a:buAutoNum type="arabicPeriod"/>
            </a:pP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client.connect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sz="105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yourweb</a:t>
            </a: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80));</a:t>
            </a:r>
          </a:p>
          <a:p>
            <a:pPr marL="228600" indent="-228600">
              <a:buAutoNum type="arabicPeriod"/>
            </a:pPr>
            <a:r>
              <a:rPr 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Read/update data </a:t>
            </a:r>
            <a:endParaRPr kumimoji="1" lang="en-US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9" name="Bent-Up Arrow 28"/>
          <p:cNvSpPr/>
          <p:nvPr/>
        </p:nvSpPr>
        <p:spPr>
          <a:xfrm rot="16200000" flipH="1">
            <a:off x="2211514" y="3165134"/>
            <a:ext cx="2377970" cy="1996987"/>
          </a:xfrm>
          <a:prstGeom prst="bentUpArrow">
            <a:avLst>
              <a:gd name="adj1" fmla="val 12538"/>
              <a:gd name="adj2" fmla="val 13173"/>
              <a:gd name="adj3" fmla="val 1699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6350">
          <a:solidFill>
            <a:schemeClr val="tx1"/>
          </a:solidFill>
        </a:ln>
      </a:spPr>
      <a:bodyPr wrap="square" rtlCol="0" anchor="ctr">
        <a:noAutofit/>
      </a:bodyPr>
      <a:lstStyle>
        <a:defPPr algn="ctr">
          <a:defRPr kumimoji="1" dirty="0" smtClean="0">
            <a:latin typeface="Meiryo UI" pitchFamily="50" charset="-128"/>
            <a:ea typeface="Meiryo UI" pitchFamily="50" charset="-128"/>
            <a:cs typeface="Meiryo UI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16808</TotalTime>
  <Words>265</Words>
  <Application>Microsoft Office PowerPoint</Application>
  <PresentationFormat>On-screen Show (4:3)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メイリオ</vt:lpstr>
      <vt:lpstr>Meiryo UI</vt:lpstr>
      <vt:lpstr>ＭＳ Ｐゴシック</vt:lpstr>
      <vt:lpstr>Arial</vt:lpstr>
      <vt:lpstr>Calibri</vt:lpstr>
      <vt:lpstr>Times New Roman</vt:lpstr>
      <vt:lpstr>Wingdings</vt:lpstr>
      <vt:lpstr>新しいプレゼンテーション</vt:lpstr>
      <vt:lpstr>デザインの設定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 良子</dc:creator>
  <cp:lastModifiedBy>mt fa29</cp:lastModifiedBy>
  <cp:revision>1774</cp:revision>
  <cp:lastPrinted>2016-06-16T14:22:49Z</cp:lastPrinted>
  <dcterms:created xsi:type="dcterms:W3CDTF">2007-02-20T01:27:29Z</dcterms:created>
  <dcterms:modified xsi:type="dcterms:W3CDTF">2018-11-28T02:03:45Z</dcterms:modified>
</cp:coreProperties>
</file>