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81AA-A8AA-47AD-9734-D67002BD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93118-37F4-4CF9-9D5E-B2695705E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AF3E4-B8C0-4AB1-9F32-8AD093B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41981-5C91-49F7-9E32-C298F6B6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9ADB0-D39D-4CD2-B77B-72EBF956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8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9FBA1-27A9-4E52-9C2B-2961416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EA090-DBFF-461F-8849-A4E9DD2C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0E67E-7896-4481-BAAB-CFD931C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9DA4C-1AD8-469D-B90C-FBA90C38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80B02-42A5-41A8-8CC6-5F3FF72E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6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2890A-537B-4237-AFFB-A4D61891C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84660-0B57-4761-89F4-5CDED0A64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72A55-1282-43AD-BB63-26CE2410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E80EB-527F-4001-B43C-C6439E5B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FE36-E297-47ED-B54E-5739DCD5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6E521-AA65-4DB1-9D12-5F564840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3F159-BE2C-4573-B8EE-96EFC855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7DAC7-D961-4015-920F-99BF7158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FBB52-0D14-4B9C-9E1D-C7E3CD41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8655F-9A10-430D-8B63-AA2FA55F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720B-1B80-4A6A-B6C2-AFB244E8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51590-2A0C-4051-AAB0-9B0DA02B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5D9B1-E9ED-405F-A717-64E7482F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A36A0-2307-46BC-BA72-1B1D284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C0D8F-F3A0-4830-ACDE-DF097F8A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76975-967B-4E2B-A5DE-14FECFBC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54274-2C70-4324-A200-C433FB2E1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9C42F-02A9-469B-87C4-DA2AA076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7593E-60EF-4F89-A412-7373673C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B8CAB-C559-4326-B8FA-C2CE58D4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769A6-DAB8-4509-B2E9-BDA7021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A94D6-1185-4CF1-9F7A-46846BD2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AB220-7391-4B05-976B-EC71B081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6C50E-E74B-46EF-8B9E-188998EB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8D456-BED3-4ADA-866D-1D4F6DE4E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0770B-E492-4752-8D45-B0040CB29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74785-49CB-47C0-9DFD-A0EEA0CF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A069D-9520-4456-BE87-7DA6FEA2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B125C-206E-4D0E-B924-380A31BE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F7856-836C-47E5-93EC-127B207C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12446E-CF53-46D4-9B6A-12728E8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AAC7CA-33DC-4D16-8E0A-B7438610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197F1-7550-4B70-8717-1E0169A5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E0209-EBC6-4B89-A69E-360A251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27972C-B7C6-4059-9580-3BAD9C58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97EA0-E084-4F89-BB7B-8F32D3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64F1D-3291-4823-8844-F1AD8965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58CAD-EA00-4160-B0EB-343C4C74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76603-4B8A-4C71-B55A-3CBD8265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12FC4-CF2B-410C-A007-1E4DF32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92E2E-04D5-4769-9E93-A5FBE811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28B09-49E7-40B3-8284-68C4E4E3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5C8FF-04FE-4735-B268-E170FEBB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CB0A-6961-43CC-8F0F-3B23F2D6D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A8426-D534-4D7A-A061-E050F9B6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52F83-C85A-4CB8-B9BB-F5B031F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B96E1-6371-499D-993F-03F2150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01AD6-16E8-434A-B6EF-1EA8A72F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929B1-0AF8-4F87-9214-C93D76AD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A252B-FE57-4571-9A66-244BCA56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6FD20-B81A-4D23-895B-E376B3718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9E1E-63C3-4327-BDEC-96782D0AA7E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B51B5-F0BB-42A3-80DE-6450609EA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172AE-1832-4C53-81A7-7F68FCC76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0B89-CCE8-4E28-AEEA-BC892D58B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1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757240-4764-4490-A39E-FE4B64681A88}"/>
              </a:ext>
            </a:extLst>
          </p:cNvPr>
          <p:cNvSpPr txBox="1"/>
          <p:nvPr/>
        </p:nvSpPr>
        <p:spPr>
          <a:xfrm>
            <a:off x="654829" y="241874"/>
            <a:ext cx="7822544" cy="646570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&gt;&gt;&gt; import this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The Zen of Python, by Tim Peters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Beautiful is better than ugly.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Explicit is better than implicit.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Simple is better than complex.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Complex is better than complicated.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Flat is better than nested.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Sparse is better than dense.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Readability counts.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Special cases aren't special enough to break the rules.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Although practicality beats purity.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Errors should never pass silently.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Unless explicitly silenced.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In the face of ambiguity, refuse the temptation to guess.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There should be one-- and preferably only one --obvious way to do it.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Although that way may not be obvious at first unless you're Dutch.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Now is better than never.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Although never is often better than *right* now.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If the implementation is hard to explain, it's a bad idea.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If the implementation is easy to explain, it may be a good idea.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Namespaces are one honking great idea -- let's do more of those!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45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175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김윤경</dc:creator>
  <cp:lastModifiedBy>김윤경</cp:lastModifiedBy>
  <cp:revision>2</cp:revision>
  <dcterms:created xsi:type="dcterms:W3CDTF">2021-09-14T23:40:15Z</dcterms:created>
  <dcterms:modified xsi:type="dcterms:W3CDTF">2021-09-14T23:48:49Z</dcterms:modified>
</cp:coreProperties>
</file>