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309cd744c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309cd744c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309cd744c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309cd744c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309cd744cd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309cd744cd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309cd744cd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309cd744c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Ncrack 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Guide pour le challenge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Initialisation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0" y="1152475"/>
            <a:ext cx="914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Après avoir fait 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fr"/>
              <a:t>docker-compose up -d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docker exec -it ncrack /bin/bash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On lance la commande, vu qu’on veut attaquer le port ssh de la machine </a:t>
            </a:r>
            <a:r>
              <a:rPr lang="fr"/>
              <a:t>192.172.20.4 et qu’on ne connait pas les nom d’utilisateurs, on attend que le challenger utilise une liste de login générique.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ncrack -22 –user user,guest -P rockyoulite.txt ssh://192.172.20.4 -T5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(temps estimé 10min, enlevé guest pour le faire diminué)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/>
              <a:t>pendant que la commande tourne taper v pour augmenter le niveau de verbose et taper &lt;entrer&gt; pour voir l’état d’avancement d’avancement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1er compte : user/kendraalice123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 mot de passe du 1er compte donne un indice sur le nom d’utilisateur du 2ème compte mais on peut </a:t>
            </a:r>
            <a:r>
              <a:rPr lang="fr"/>
              <a:t>confirmer</a:t>
            </a:r>
            <a:r>
              <a:rPr lang="fr"/>
              <a:t> ces soupçons en se connectant à la machine cible en ssh et en </a:t>
            </a:r>
            <a:r>
              <a:rPr lang="fr"/>
              <a:t>fouillant</a:t>
            </a:r>
            <a:r>
              <a:rPr lang="fr"/>
              <a:t> on trouve le flag 1 = 89905749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525" y="2248096"/>
            <a:ext cx="3123375" cy="232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2ème compte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Si le challenger ne réussi pas à trouver le nom d’utilisateur du deuxième compte,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il peut toujours supposer que le nom du deuxième utilisateur se trouve dans le mot de passe précédant : “kendraalice123” &gt; kendra ou alice mais en </a:t>
            </a:r>
            <a:r>
              <a:rPr lang="fr"/>
              <a:t>l'occurrence</a:t>
            </a:r>
            <a:r>
              <a:rPr lang="fr"/>
              <a:t> c’est alice.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/>
              <a:t>ncrack -22 –user </a:t>
            </a:r>
            <a:r>
              <a:rPr lang="fr">
                <a:solidFill>
                  <a:srgbClr val="00FF00"/>
                </a:solidFill>
              </a:rPr>
              <a:t>alice</a:t>
            </a:r>
            <a:r>
              <a:rPr lang="fr"/>
              <a:t>,</a:t>
            </a:r>
            <a:r>
              <a:rPr lang="fr">
                <a:solidFill>
                  <a:srgbClr val="D4D4D4"/>
                </a:solidFill>
              </a:rPr>
              <a:t>kendra,lucy</a:t>
            </a:r>
            <a:r>
              <a:rPr lang="fr"/>
              <a:t> -P rockyoulite.txt ssh://192.172.20.4 -T5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et après plus ou moins de temps on trouve alice/LUCYISARETARD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/>
              <a:t>flag 2 = 43680998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Fin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Flag à mettre dans la bdd = </a:t>
            </a:r>
            <a:r>
              <a:rPr lang="fr"/>
              <a:t>89905749-43680998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les mots de passe et les logins ont tous été pris dans la liste rockyou.txt officielle.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/>
              <a:t>La liste rockyoulite est une version modifié qu’avec que les 100000 1er mots.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