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09ddad1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09ddad1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09ddad1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09ddad1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09ddad16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09ddad16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Spiderfoot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Guide au challenge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Etant donnée du </a:t>
            </a:r>
            <a:r>
              <a:rPr lang="fr"/>
              <a:t>caractère</a:t>
            </a:r>
            <a:r>
              <a:rPr lang="fr"/>
              <a:t> </a:t>
            </a:r>
            <a:r>
              <a:rPr lang="fr"/>
              <a:t>éphémère</a:t>
            </a:r>
            <a:r>
              <a:rPr lang="fr"/>
              <a:t> d’un site web, un document csv avec les résultats du scan complet à été mis à disposition sur github.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Les réponses </a:t>
            </a:r>
            <a:r>
              <a:rPr lang="fr"/>
              <a:t>ci-dessus</a:t>
            </a:r>
            <a:r>
              <a:rPr lang="fr"/>
              <a:t> peuvent </a:t>
            </a:r>
            <a:r>
              <a:rPr lang="fr"/>
              <a:t>être</a:t>
            </a:r>
            <a:r>
              <a:rPr lang="fr"/>
              <a:t> </a:t>
            </a:r>
            <a:r>
              <a:rPr lang="fr"/>
              <a:t>trouvées</a:t>
            </a:r>
            <a:r>
              <a:rPr lang="fr"/>
              <a:t> facilement en navigant dans le rapport d’analyse mais voici les </a:t>
            </a:r>
            <a:r>
              <a:rPr lang="fr"/>
              <a:t>résultats</a:t>
            </a:r>
            <a:r>
              <a:rPr lang="fr"/>
              <a:t> des questions. pour plus d’information sur un des résultats vous pouvez allez voir le csv et faire un ctrl+f.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Slide suivante un </a:t>
            </a:r>
            <a:r>
              <a:rPr lang="fr"/>
              <a:t>aperçu</a:t>
            </a:r>
            <a:r>
              <a:rPr lang="fr"/>
              <a:t> du rapport de spider foot.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21184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606" y="47875"/>
            <a:ext cx="489938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Réponses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 L'adresse IPv4 du site web ? </a:t>
            </a:r>
            <a:r>
              <a:rPr lang="fr">
                <a:solidFill>
                  <a:srgbClr val="FF0000"/>
                </a:solidFill>
              </a:rPr>
              <a:t>185.190.142.131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2. Quel est le framework utilisé pour faire le site web ? </a:t>
            </a:r>
            <a:r>
              <a:rPr lang="fr">
                <a:solidFill>
                  <a:srgbClr val="FF0000"/>
                </a:solidFill>
              </a:rPr>
              <a:t>Bootstrap/5.1.3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3. Quand est-ce que le site a reçu sa dernière mise à jour ? </a:t>
            </a:r>
            <a:r>
              <a:rPr lang="fr">
                <a:solidFill>
                  <a:srgbClr val="FF0000"/>
                </a:solidFill>
              </a:rPr>
              <a:t>19/07/22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4. Qu'elle est le site web de l'hébergeur ? </a:t>
            </a:r>
            <a:r>
              <a:rPr lang="fr">
                <a:solidFill>
                  <a:srgbClr val="FF0000"/>
                </a:solidFill>
              </a:rPr>
              <a:t>www.1and1.com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5. Quel est le nom du serveur web utilisé ? </a:t>
            </a:r>
            <a:r>
              <a:rPr lang="fr">
                <a:solidFill>
                  <a:srgbClr val="FF0000"/>
                </a:solidFill>
              </a:rPr>
              <a:t>nginx/1.23.0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6. L'entreprise est présente sur combien de plateformes de réseaux sociaux ? </a:t>
            </a:r>
            <a:r>
              <a:rPr lang="fr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7. Quel est l'emplacement géographique où est hebergé ?  </a:t>
            </a:r>
            <a:r>
              <a:rPr lang="fr">
                <a:solidFill>
                  <a:srgbClr val="FF0000"/>
                </a:solidFill>
              </a:rPr>
              <a:t>Munchen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8. Qu'elle est le service, hors http et https, qui semble être présent ? </a:t>
            </a:r>
            <a:r>
              <a:rPr lang="fr">
                <a:solidFill>
                  <a:srgbClr val="FF0000"/>
                </a:solidFill>
              </a:rPr>
              <a:t>ssh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9. Quel est le nom du cours de norme disponible sur le site ? </a:t>
            </a:r>
            <a:r>
              <a:rPr lang="fr">
                <a:solidFill>
                  <a:srgbClr val="FF0000"/>
                </a:solidFill>
              </a:rPr>
              <a:t>ISO-27001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