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8" r:id="rId4"/>
    <p:sldId id="269" r:id="rId5"/>
    <p:sldId id="270" r:id="rId6"/>
    <p:sldId id="27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58" y="25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18-May-18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18-May-18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18-May-18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18-May-18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Implemeting</a:t>
            </a:r>
            <a:r>
              <a:rPr lang="en-US" dirty="0" smtClean="0"/>
              <a:t> </a:t>
            </a:r>
            <a:r>
              <a:rPr lang="en-US" dirty="0" err="1" smtClean="0"/>
              <a:t>ResNet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Seda Manukyan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ResNet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1219200"/>
            <a:ext cx="3581710" cy="2110923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</a:t>
            </a:r>
            <a:r>
              <a:rPr lang="en-US" dirty="0" smtClean="0"/>
              <a:t>n deep convolutional network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“shortcut” connections.</a:t>
            </a:r>
          </a:p>
          <a:p>
            <a:r>
              <a:rPr lang="en-US" dirty="0" smtClean="0"/>
              <a:t>No vanishing gradient problem.</a:t>
            </a:r>
          </a:p>
          <a:p>
            <a:r>
              <a:rPr lang="en-US" dirty="0"/>
              <a:t>Easy way of adding new layers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5 ways for residual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block configuration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3800475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proposed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ResNet20:</a:t>
            </a:r>
          </a:p>
          <a:p>
            <a:pPr marL="0" indent="0">
              <a:buNone/>
            </a:pPr>
            <a:r>
              <a:rPr lang="en-US" dirty="0" smtClean="0"/>
              <a:t>  A mixture of blocks with configuration (c) Conv2D-BN-ReLU     and configuration (e) BN-ReLU-Conv2D.</a:t>
            </a:r>
          </a:p>
          <a:p>
            <a:r>
              <a:rPr lang="en-US" dirty="0" smtClean="0"/>
              <a:t>VGG16:</a:t>
            </a:r>
          </a:p>
          <a:p>
            <a:pPr marL="0" indent="0">
              <a:buNone/>
            </a:pPr>
            <a:r>
              <a:rPr lang="en-US" dirty="0" smtClean="0"/>
              <a:t>   Simple implementation of VGG16 (several convolutions   followed by </a:t>
            </a:r>
            <a:r>
              <a:rPr lang="en-US" dirty="0" err="1" smtClean="0"/>
              <a:t>MaxPooling</a:t>
            </a:r>
            <a:r>
              <a:rPr lang="en-US" dirty="0" smtClean="0"/>
              <a:t> layers.</a:t>
            </a:r>
          </a:p>
        </p:txBody>
      </p:sp>
    </p:spTree>
    <p:extLst>
      <p:ext uri="{BB962C8B-B14F-4D97-AF65-F5344CB8AC3E}">
        <p14:creationId xmlns:p14="http://schemas.microsoft.com/office/powerpoint/2010/main" val="140339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ResNet20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1882" r="2337" b="2118"/>
          <a:stretch/>
        </p:blipFill>
        <p:spPr>
          <a:xfrm>
            <a:off x="1293812" y="1752600"/>
            <a:ext cx="48768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" t="2210" r="2680" b="553"/>
          <a:stretch/>
        </p:blipFill>
        <p:spPr>
          <a:xfrm>
            <a:off x="6483248" y="1752600"/>
            <a:ext cx="512271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VGG16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1657" r="2016" b="2277"/>
          <a:stretch/>
        </p:blipFill>
        <p:spPr>
          <a:xfrm>
            <a:off x="1258567" y="1446212"/>
            <a:ext cx="5226269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" t="1652" r="1404" b="2699"/>
          <a:stretch/>
        </p:blipFill>
        <p:spPr>
          <a:xfrm>
            <a:off x="6484836" y="1446212"/>
            <a:ext cx="523825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ResNet20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427162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417637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7712" y="464819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Successfully classified as ship with 99.7% confidence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6512" y="464819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Unsuccessful result. It is a plane but our network predicted it as a truck with 99.9% confidence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110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Euphemia</vt:lpstr>
      <vt:lpstr>Math 16x9</vt:lpstr>
      <vt:lpstr>Implemeting ResNet</vt:lpstr>
      <vt:lpstr>What is ResNet?</vt:lpstr>
      <vt:lpstr>Models proposed</vt:lpstr>
      <vt:lpstr>Results on ResNet20</vt:lpstr>
      <vt:lpstr>Results on VGG16</vt:lpstr>
      <vt:lpstr>Testing ResNet20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Implemeting ResNet</dc:title>
  <dc:creator>Seda Manukian</dc:creator>
  <cp:lastModifiedBy>Seda Manukian</cp:lastModifiedBy>
  <cp:revision>6</cp:revision>
  <dcterms:created xsi:type="dcterms:W3CDTF">2018-05-17T21:16:40Z</dcterms:created>
  <dcterms:modified xsi:type="dcterms:W3CDTF">2018-05-17T22:03:35Z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