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74" r:id="rId3"/>
    <p:sldId id="275" r:id="rId4"/>
    <p:sldId id="260" r:id="rId5"/>
    <p:sldId id="277" r:id="rId6"/>
    <p:sldId id="263" r:id="rId7"/>
    <p:sldId id="278" r:id="rId8"/>
    <p:sldId id="279" r:id="rId9"/>
    <p:sldId id="273"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BEE360-0952-410A-8B43-80C7306C2714}" v="767" dt="2022-12-20T11:42:32.4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da Ismail" userId="01a972d6-28ff-4afe-a4c8-51c4cde3c6be" providerId="ADAL" clId="{84BEE360-0952-410A-8B43-80C7306C2714}"/>
    <pc:docChg chg="undo redo custSel addSld delSld modSld sldOrd">
      <pc:chgData name="Seda Ismail" userId="01a972d6-28ff-4afe-a4c8-51c4cde3c6be" providerId="ADAL" clId="{84BEE360-0952-410A-8B43-80C7306C2714}" dt="2022-12-20T11:49:52.824" v="3815" actId="20577"/>
      <pc:docMkLst>
        <pc:docMk/>
      </pc:docMkLst>
      <pc:sldChg chg="modSp mod">
        <pc:chgData name="Seda Ismail" userId="01a972d6-28ff-4afe-a4c8-51c4cde3c6be" providerId="ADAL" clId="{84BEE360-0952-410A-8B43-80C7306C2714}" dt="2022-12-19T12:40:29.327" v="517" actId="20577"/>
        <pc:sldMkLst>
          <pc:docMk/>
          <pc:sldMk cId="4276318920" sldId="257"/>
        </pc:sldMkLst>
        <pc:spChg chg="mod">
          <ac:chgData name="Seda Ismail" userId="01a972d6-28ff-4afe-a4c8-51c4cde3c6be" providerId="ADAL" clId="{84BEE360-0952-410A-8B43-80C7306C2714}" dt="2022-12-19T12:40:29.327" v="517" actId="20577"/>
          <ac:spMkLst>
            <pc:docMk/>
            <pc:sldMk cId="4276318920" sldId="257"/>
            <ac:spMk id="10" creationId="{AA52520D-A01E-D5E0-8E8F-12BB1D76612E}"/>
          </ac:spMkLst>
        </pc:spChg>
      </pc:sldChg>
      <pc:sldChg chg="addSp delSp modSp mod">
        <pc:chgData name="Seda Ismail" userId="01a972d6-28ff-4afe-a4c8-51c4cde3c6be" providerId="ADAL" clId="{84BEE360-0952-410A-8B43-80C7306C2714}" dt="2022-12-20T11:36:02.478" v="3113" actId="20577"/>
        <pc:sldMkLst>
          <pc:docMk/>
          <pc:sldMk cId="3994700757" sldId="260"/>
        </pc:sldMkLst>
        <pc:spChg chg="mod">
          <ac:chgData name="Seda Ismail" userId="01a972d6-28ff-4afe-a4c8-51c4cde3c6be" providerId="ADAL" clId="{84BEE360-0952-410A-8B43-80C7306C2714}" dt="2022-12-19T12:49:04.064" v="1064" actId="20577"/>
          <ac:spMkLst>
            <pc:docMk/>
            <pc:sldMk cId="3994700757" sldId="260"/>
            <ac:spMk id="2" creationId="{E4722346-1862-4F19-A5CC-C1B5931FA9F8}"/>
          </ac:spMkLst>
        </pc:spChg>
        <pc:spChg chg="mod">
          <ac:chgData name="Seda Ismail" userId="01a972d6-28ff-4afe-a4c8-51c4cde3c6be" providerId="ADAL" clId="{84BEE360-0952-410A-8B43-80C7306C2714}" dt="2022-12-20T11:36:02.478" v="3113" actId="20577"/>
          <ac:spMkLst>
            <pc:docMk/>
            <pc:sldMk cId="3994700757" sldId="260"/>
            <ac:spMk id="10" creationId="{F5E878F6-2F20-3F25-7115-83247C933727}"/>
          </ac:spMkLst>
        </pc:spChg>
        <pc:spChg chg="mod">
          <ac:chgData name="Seda Ismail" userId="01a972d6-28ff-4afe-a4c8-51c4cde3c6be" providerId="ADAL" clId="{84BEE360-0952-410A-8B43-80C7306C2714}" dt="2022-12-19T12:49:10.921" v="1087" actId="20577"/>
          <ac:spMkLst>
            <pc:docMk/>
            <pc:sldMk cId="3994700757" sldId="260"/>
            <ac:spMk id="12" creationId="{BE009E14-E1B0-ED6D-E41B-6CEE0198F60B}"/>
          </ac:spMkLst>
        </pc:spChg>
        <pc:picChg chg="del">
          <ac:chgData name="Seda Ismail" userId="01a972d6-28ff-4afe-a4c8-51c4cde3c6be" providerId="ADAL" clId="{84BEE360-0952-410A-8B43-80C7306C2714}" dt="2022-12-07T09:02:03.807" v="126" actId="478"/>
          <ac:picMkLst>
            <pc:docMk/>
            <pc:sldMk cId="3994700757" sldId="260"/>
            <ac:picMk id="4" creationId="{FD94E658-1804-4016-9544-37CC901F4D30}"/>
          </ac:picMkLst>
        </pc:picChg>
        <pc:picChg chg="add del mod">
          <ac:chgData name="Seda Ismail" userId="01a972d6-28ff-4afe-a4c8-51c4cde3c6be" providerId="ADAL" clId="{84BEE360-0952-410A-8B43-80C7306C2714}" dt="2022-12-20T11:28:30.195" v="2629" actId="478"/>
          <ac:picMkLst>
            <pc:docMk/>
            <pc:sldMk cId="3994700757" sldId="260"/>
            <ac:picMk id="5" creationId="{BA202D6F-A50E-4444-B3D1-493554A1B909}"/>
          </ac:picMkLst>
        </pc:picChg>
        <pc:picChg chg="del">
          <ac:chgData name="Seda Ismail" userId="01a972d6-28ff-4afe-a4c8-51c4cde3c6be" providerId="ADAL" clId="{84BEE360-0952-410A-8B43-80C7306C2714}" dt="2022-12-07T09:02:03.807" v="126" actId="478"/>
          <ac:picMkLst>
            <pc:docMk/>
            <pc:sldMk cId="3994700757" sldId="260"/>
            <ac:picMk id="9" creationId="{60A59D76-9FF2-41AD-A0A7-353E4A684FC7}"/>
          </ac:picMkLst>
        </pc:picChg>
      </pc:sldChg>
      <pc:sldChg chg="del">
        <pc:chgData name="Seda Ismail" userId="01a972d6-28ff-4afe-a4c8-51c4cde3c6be" providerId="ADAL" clId="{84BEE360-0952-410A-8B43-80C7306C2714}" dt="2022-12-20T11:42:44.614" v="3457" actId="47"/>
        <pc:sldMkLst>
          <pc:docMk/>
          <pc:sldMk cId="2316688688" sldId="261"/>
        </pc:sldMkLst>
      </pc:sldChg>
      <pc:sldChg chg="addSp delSp modSp mod">
        <pc:chgData name="Seda Ismail" userId="01a972d6-28ff-4afe-a4c8-51c4cde3c6be" providerId="ADAL" clId="{84BEE360-0952-410A-8B43-80C7306C2714}" dt="2022-12-20T11:18:37.485" v="2480" actId="113"/>
        <pc:sldMkLst>
          <pc:docMk/>
          <pc:sldMk cId="1105744548" sldId="263"/>
        </pc:sldMkLst>
        <pc:spChg chg="mod">
          <ac:chgData name="Seda Ismail" userId="01a972d6-28ff-4afe-a4c8-51c4cde3c6be" providerId="ADAL" clId="{84BEE360-0952-410A-8B43-80C7306C2714}" dt="2022-12-07T09:03:33.731" v="181" actId="20577"/>
          <ac:spMkLst>
            <pc:docMk/>
            <pc:sldMk cId="1105744548" sldId="263"/>
            <ac:spMk id="2" creationId="{E4722346-1862-4F19-A5CC-C1B5931FA9F8}"/>
          </ac:spMkLst>
        </pc:spChg>
        <pc:spChg chg="mod">
          <ac:chgData name="Seda Ismail" userId="01a972d6-28ff-4afe-a4c8-51c4cde3c6be" providerId="ADAL" clId="{84BEE360-0952-410A-8B43-80C7306C2714}" dt="2022-12-20T11:18:37.485" v="2480" actId="113"/>
          <ac:spMkLst>
            <pc:docMk/>
            <pc:sldMk cId="1105744548" sldId="263"/>
            <ac:spMk id="10" creationId="{F5E878F6-2F20-3F25-7115-83247C933727}"/>
          </ac:spMkLst>
        </pc:spChg>
        <pc:spChg chg="mod">
          <ac:chgData name="Seda Ismail" userId="01a972d6-28ff-4afe-a4c8-51c4cde3c6be" providerId="ADAL" clId="{84BEE360-0952-410A-8B43-80C7306C2714}" dt="2022-12-07T09:05:10.957" v="231"/>
          <ac:spMkLst>
            <pc:docMk/>
            <pc:sldMk cId="1105744548" sldId="263"/>
            <ac:spMk id="12" creationId="{BE009E14-E1B0-ED6D-E41B-6CEE0198F60B}"/>
          </ac:spMkLst>
        </pc:spChg>
        <pc:picChg chg="add del mod">
          <ac:chgData name="Seda Ismail" userId="01a972d6-28ff-4afe-a4c8-51c4cde3c6be" providerId="ADAL" clId="{84BEE360-0952-410A-8B43-80C7306C2714}" dt="2022-12-20T11:09:30.244" v="1934" actId="478"/>
          <ac:picMkLst>
            <pc:docMk/>
            <pc:sldMk cId="1105744548" sldId="263"/>
            <ac:picMk id="5" creationId="{B7DDEB73-0925-4DB9-A585-B33A78C6532D}"/>
          </ac:picMkLst>
        </pc:picChg>
        <pc:picChg chg="add del mod">
          <ac:chgData name="Seda Ismail" userId="01a972d6-28ff-4afe-a4c8-51c4cde3c6be" providerId="ADAL" clId="{84BEE360-0952-410A-8B43-80C7306C2714}" dt="2022-12-20T11:09:32.836" v="1935" actId="478"/>
          <ac:picMkLst>
            <pc:docMk/>
            <pc:sldMk cId="1105744548" sldId="263"/>
            <ac:picMk id="1026" creationId="{95A36308-B883-4E30-A019-6FE3F08DA9FC}"/>
          </ac:picMkLst>
        </pc:picChg>
        <pc:picChg chg="add del mod">
          <ac:chgData name="Seda Ismail" userId="01a972d6-28ff-4afe-a4c8-51c4cde3c6be" providerId="ADAL" clId="{84BEE360-0952-410A-8B43-80C7306C2714}" dt="2022-12-20T11:09:30.244" v="1934" actId="478"/>
          <ac:picMkLst>
            <pc:docMk/>
            <pc:sldMk cId="1105744548" sldId="263"/>
            <ac:picMk id="1028" creationId="{7588860C-14F9-49AC-B5EE-65D13C983A17}"/>
          </ac:picMkLst>
        </pc:picChg>
        <pc:picChg chg="del">
          <ac:chgData name="Seda Ismail" userId="01a972d6-28ff-4afe-a4c8-51c4cde3c6be" providerId="ADAL" clId="{84BEE360-0952-410A-8B43-80C7306C2714}" dt="2022-12-07T09:04:03.098" v="230" actId="478"/>
          <ac:picMkLst>
            <pc:docMk/>
            <pc:sldMk cId="1105744548" sldId="263"/>
            <ac:picMk id="4098" creationId="{1BD1666D-48BA-4CAF-B306-ACC18B7CF168}"/>
          </ac:picMkLst>
        </pc:picChg>
      </pc:sldChg>
      <pc:sldChg chg="modSp del mod ord">
        <pc:chgData name="Seda Ismail" userId="01a972d6-28ff-4afe-a4c8-51c4cde3c6be" providerId="ADAL" clId="{84BEE360-0952-410A-8B43-80C7306C2714}" dt="2022-12-16T10:04:20.876" v="507" actId="2696"/>
        <pc:sldMkLst>
          <pc:docMk/>
          <pc:sldMk cId="1732049451" sldId="270"/>
        </pc:sldMkLst>
        <pc:spChg chg="mod">
          <ac:chgData name="Seda Ismail" userId="01a972d6-28ff-4afe-a4c8-51c4cde3c6be" providerId="ADAL" clId="{84BEE360-0952-410A-8B43-80C7306C2714}" dt="2022-12-07T08:56:04.470" v="14" actId="20577"/>
          <ac:spMkLst>
            <pc:docMk/>
            <pc:sldMk cId="1732049451" sldId="270"/>
            <ac:spMk id="5" creationId="{DEC3E708-4AA1-4B50-B14D-5F1F7242987A}"/>
          </ac:spMkLst>
        </pc:spChg>
      </pc:sldChg>
      <pc:sldChg chg="del">
        <pc:chgData name="Seda Ismail" userId="01a972d6-28ff-4afe-a4c8-51c4cde3c6be" providerId="ADAL" clId="{84BEE360-0952-410A-8B43-80C7306C2714}" dt="2022-12-16T10:04:23.470" v="508" actId="2696"/>
        <pc:sldMkLst>
          <pc:docMk/>
          <pc:sldMk cId="199280656" sldId="271"/>
        </pc:sldMkLst>
      </pc:sldChg>
      <pc:sldChg chg="del">
        <pc:chgData name="Seda Ismail" userId="01a972d6-28ff-4afe-a4c8-51c4cde3c6be" providerId="ADAL" clId="{84BEE360-0952-410A-8B43-80C7306C2714}" dt="2022-12-07T08:54:39.567" v="7" actId="2696"/>
        <pc:sldMkLst>
          <pc:docMk/>
          <pc:sldMk cId="3885363744" sldId="272"/>
        </pc:sldMkLst>
      </pc:sldChg>
      <pc:sldChg chg="addSp delSp modSp new mod ord modShow">
        <pc:chgData name="Seda Ismail" userId="01a972d6-28ff-4afe-a4c8-51c4cde3c6be" providerId="ADAL" clId="{84BEE360-0952-410A-8B43-80C7306C2714}" dt="2022-12-19T12:48:39.916" v="1059" actId="729"/>
        <pc:sldMkLst>
          <pc:docMk/>
          <pc:sldMk cId="1563023302" sldId="274"/>
        </pc:sldMkLst>
        <pc:spChg chg="del">
          <ac:chgData name="Seda Ismail" userId="01a972d6-28ff-4afe-a4c8-51c4cde3c6be" providerId="ADAL" clId="{84BEE360-0952-410A-8B43-80C7306C2714}" dt="2022-12-07T08:55:43.014" v="12" actId="478"/>
          <ac:spMkLst>
            <pc:docMk/>
            <pc:sldMk cId="1563023302" sldId="274"/>
            <ac:spMk id="2" creationId="{D0BC9667-ED47-4D9F-8895-E60A3B558BEC}"/>
          </ac:spMkLst>
        </pc:spChg>
        <pc:spChg chg="del">
          <ac:chgData name="Seda Ismail" userId="01a972d6-28ff-4afe-a4c8-51c4cde3c6be" providerId="ADAL" clId="{84BEE360-0952-410A-8B43-80C7306C2714}" dt="2022-12-07T08:55:46.120" v="13" actId="478"/>
          <ac:spMkLst>
            <pc:docMk/>
            <pc:sldMk cId="1563023302" sldId="274"/>
            <ac:spMk id="3" creationId="{C5EDBA65-60A0-4851-B0F7-392713C9AE71}"/>
          </ac:spMkLst>
        </pc:spChg>
        <pc:graphicFrameChg chg="add del mod">
          <ac:chgData name="Seda Ismail" userId="01a972d6-28ff-4afe-a4c8-51c4cde3c6be" providerId="ADAL" clId="{84BEE360-0952-410A-8B43-80C7306C2714}" dt="2022-12-07T08:55:31.704" v="10" actId="478"/>
          <ac:graphicFrameMkLst>
            <pc:docMk/>
            <pc:sldMk cId="1563023302" sldId="274"/>
            <ac:graphicFrameMk id="6" creationId="{7E19E8F7-42F8-41E8-85AA-20939411C344}"/>
          </ac:graphicFrameMkLst>
        </pc:graphicFrameChg>
        <pc:graphicFrameChg chg="add mod modGraphic">
          <ac:chgData name="Seda Ismail" userId="01a972d6-28ff-4afe-a4c8-51c4cde3c6be" providerId="ADAL" clId="{84BEE360-0952-410A-8B43-80C7306C2714}" dt="2022-12-07T09:12:24.965" v="506" actId="14100"/>
          <ac:graphicFrameMkLst>
            <pc:docMk/>
            <pc:sldMk cId="1563023302" sldId="274"/>
            <ac:graphicFrameMk id="7" creationId="{616EFCA9-A201-4564-A90E-48521F2A8139}"/>
          </ac:graphicFrameMkLst>
        </pc:graphicFrameChg>
      </pc:sldChg>
      <pc:sldChg chg="modSp add mod">
        <pc:chgData name="Seda Ismail" userId="01a972d6-28ff-4afe-a4c8-51c4cde3c6be" providerId="ADAL" clId="{84BEE360-0952-410A-8B43-80C7306C2714}" dt="2022-12-20T11:35:47.999" v="3112" actId="20577"/>
        <pc:sldMkLst>
          <pc:docMk/>
          <pc:sldMk cId="704011899" sldId="275"/>
        </pc:sldMkLst>
        <pc:graphicFrameChg chg="mod modGraphic">
          <ac:chgData name="Seda Ismail" userId="01a972d6-28ff-4afe-a4c8-51c4cde3c6be" providerId="ADAL" clId="{84BEE360-0952-410A-8B43-80C7306C2714}" dt="2022-12-20T11:35:47.999" v="3112" actId="20577"/>
          <ac:graphicFrameMkLst>
            <pc:docMk/>
            <pc:sldMk cId="704011899" sldId="275"/>
            <ac:graphicFrameMk id="7" creationId="{616EFCA9-A201-4564-A90E-48521F2A8139}"/>
          </ac:graphicFrameMkLst>
        </pc:graphicFrameChg>
      </pc:sldChg>
      <pc:sldChg chg="new del">
        <pc:chgData name="Seda Ismail" userId="01a972d6-28ff-4afe-a4c8-51c4cde3c6be" providerId="ADAL" clId="{84BEE360-0952-410A-8B43-80C7306C2714}" dt="2022-12-19T12:54:50.244" v="1089" actId="2696"/>
        <pc:sldMkLst>
          <pc:docMk/>
          <pc:sldMk cId="1326670531" sldId="276"/>
        </pc:sldMkLst>
      </pc:sldChg>
      <pc:sldChg chg="modSp add del">
        <pc:chgData name="Seda Ismail" userId="01a972d6-28ff-4afe-a4c8-51c4cde3c6be" providerId="ADAL" clId="{84BEE360-0952-410A-8B43-80C7306C2714}" dt="2022-12-19T12:46:36.828" v="995" actId="2890"/>
        <pc:sldMkLst>
          <pc:docMk/>
          <pc:sldMk cId="4213878010" sldId="276"/>
        </pc:sldMkLst>
        <pc:graphicFrameChg chg="mod">
          <ac:chgData name="Seda Ismail" userId="01a972d6-28ff-4afe-a4c8-51c4cde3c6be" providerId="ADAL" clId="{84BEE360-0952-410A-8B43-80C7306C2714}" dt="2022-12-19T12:46:30.121" v="994" actId="20577"/>
          <ac:graphicFrameMkLst>
            <pc:docMk/>
            <pc:sldMk cId="4213878010" sldId="276"/>
            <ac:graphicFrameMk id="7" creationId="{616EFCA9-A201-4564-A90E-48521F2A8139}"/>
          </ac:graphicFrameMkLst>
        </pc:graphicFrameChg>
      </pc:sldChg>
      <pc:sldChg chg="addSp delSp modSp add mod">
        <pc:chgData name="Seda Ismail" userId="01a972d6-28ff-4afe-a4c8-51c4cde3c6be" providerId="ADAL" clId="{84BEE360-0952-410A-8B43-80C7306C2714}" dt="2022-12-20T11:28:07.670" v="2623" actId="20577"/>
        <pc:sldMkLst>
          <pc:docMk/>
          <pc:sldMk cId="3457962178" sldId="277"/>
        </pc:sldMkLst>
        <pc:spChg chg="del mod">
          <ac:chgData name="Seda Ismail" userId="01a972d6-28ff-4afe-a4c8-51c4cde3c6be" providerId="ADAL" clId="{84BEE360-0952-410A-8B43-80C7306C2714}" dt="2022-12-20T11:22:59.393" v="2571" actId="478"/>
          <ac:spMkLst>
            <pc:docMk/>
            <pc:sldMk cId="3457962178" sldId="277"/>
            <ac:spMk id="10" creationId="{F5E878F6-2F20-3F25-7115-83247C933727}"/>
          </ac:spMkLst>
        </pc:spChg>
        <pc:spChg chg="add del mod">
          <ac:chgData name="Seda Ismail" userId="01a972d6-28ff-4afe-a4c8-51c4cde3c6be" providerId="ADAL" clId="{84BEE360-0952-410A-8B43-80C7306C2714}" dt="2022-12-20T11:24:16.442" v="2584" actId="478"/>
          <ac:spMkLst>
            <pc:docMk/>
            <pc:sldMk cId="3457962178" sldId="277"/>
            <ac:spMk id="11" creationId="{BADC0D84-7882-4DF4-AD83-5ADAAA86A899}"/>
          </ac:spMkLst>
        </pc:spChg>
        <pc:spChg chg="mod">
          <ac:chgData name="Seda Ismail" userId="01a972d6-28ff-4afe-a4c8-51c4cde3c6be" providerId="ADAL" clId="{84BEE360-0952-410A-8B43-80C7306C2714}" dt="2022-12-19T15:10:08.026" v="1517" actId="20577"/>
          <ac:spMkLst>
            <pc:docMk/>
            <pc:sldMk cId="3457962178" sldId="277"/>
            <ac:spMk id="12" creationId="{BE009E14-E1B0-ED6D-E41B-6CEE0198F60B}"/>
          </ac:spMkLst>
        </pc:spChg>
        <pc:spChg chg="add del mod">
          <ac:chgData name="Seda Ismail" userId="01a972d6-28ff-4afe-a4c8-51c4cde3c6be" providerId="ADAL" clId="{84BEE360-0952-410A-8B43-80C7306C2714}" dt="2022-12-20T11:28:07.670" v="2623" actId="20577"/>
          <ac:spMkLst>
            <pc:docMk/>
            <pc:sldMk cId="3457962178" sldId="277"/>
            <ac:spMk id="13" creationId="{E467C0C3-B231-4220-BDAE-7A53A70B6B7E}"/>
          </ac:spMkLst>
        </pc:spChg>
        <pc:spChg chg="add del mod">
          <ac:chgData name="Seda Ismail" userId="01a972d6-28ff-4afe-a4c8-51c4cde3c6be" providerId="ADAL" clId="{84BEE360-0952-410A-8B43-80C7306C2714}" dt="2022-12-20T11:23:07.220" v="2574" actId="478"/>
          <ac:spMkLst>
            <pc:docMk/>
            <pc:sldMk cId="3457962178" sldId="277"/>
            <ac:spMk id="16" creationId="{5B446931-B1B1-4792-81F9-9DD2F1A81CA3}"/>
          </ac:spMkLst>
        </pc:spChg>
        <pc:spChg chg="add mod">
          <ac:chgData name="Seda Ismail" userId="01a972d6-28ff-4afe-a4c8-51c4cde3c6be" providerId="ADAL" clId="{84BEE360-0952-410A-8B43-80C7306C2714}" dt="2022-12-20T11:27:54.067" v="2620" actId="1035"/>
          <ac:spMkLst>
            <pc:docMk/>
            <pc:sldMk cId="3457962178" sldId="277"/>
            <ac:spMk id="17" creationId="{8AAD8CC5-F98E-418C-B717-1733920E455F}"/>
          </ac:spMkLst>
        </pc:spChg>
        <pc:spChg chg="add mod">
          <ac:chgData name="Seda Ismail" userId="01a972d6-28ff-4afe-a4c8-51c4cde3c6be" providerId="ADAL" clId="{84BEE360-0952-410A-8B43-80C7306C2714}" dt="2022-12-20T11:27:54.067" v="2620" actId="1035"/>
          <ac:spMkLst>
            <pc:docMk/>
            <pc:sldMk cId="3457962178" sldId="277"/>
            <ac:spMk id="18" creationId="{C6D86544-BE2B-4684-8381-15FC253F405C}"/>
          </ac:spMkLst>
        </pc:spChg>
        <pc:spChg chg="add mod">
          <ac:chgData name="Seda Ismail" userId="01a972d6-28ff-4afe-a4c8-51c4cde3c6be" providerId="ADAL" clId="{84BEE360-0952-410A-8B43-80C7306C2714}" dt="2022-12-20T11:27:54.067" v="2620" actId="1035"/>
          <ac:spMkLst>
            <pc:docMk/>
            <pc:sldMk cId="3457962178" sldId="277"/>
            <ac:spMk id="19" creationId="{1C62E6BA-F84D-4262-A684-17DF131693D6}"/>
          </ac:spMkLst>
        </pc:spChg>
        <pc:picChg chg="add del mod">
          <ac:chgData name="Seda Ismail" userId="01a972d6-28ff-4afe-a4c8-51c4cde3c6be" providerId="ADAL" clId="{84BEE360-0952-410A-8B43-80C7306C2714}" dt="2022-12-19T14:49:26.285" v="1510" actId="478"/>
          <ac:picMkLst>
            <pc:docMk/>
            <pc:sldMk cId="3457962178" sldId="277"/>
            <ac:picMk id="4" creationId="{D7849726-74B1-4458-B4BF-877E22EFF7BA}"/>
          </ac:picMkLst>
        </pc:picChg>
        <pc:picChg chg="del">
          <ac:chgData name="Seda Ismail" userId="01a972d6-28ff-4afe-a4c8-51c4cde3c6be" providerId="ADAL" clId="{84BEE360-0952-410A-8B43-80C7306C2714}" dt="2022-12-19T13:11:49.774" v="1090" actId="478"/>
          <ac:picMkLst>
            <pc:docMk/>
            <pc:sldMk cId="3457962178" sldId="277"/>
            <ac:picMk id="5" creationId="{BA202D6F-A50E-4444-B3D1-493554A1B909}"/>
          </ac:picMkLst>
        </pc:picChg>
        <pc:picChg chg="add del mod">
          <ac:chgData name="Seda Ismail" userId="01a972d6-28ff-4afe-a4c8-51c4cde3c6be" providerId="ADAL" clId="{84BEE360-0952-410A-8B43-80C7306C2714}" dt="2022-12-20T11:22:27.550" v="2532" actId="478"/>
          <ac:picMkLst>
            <pc:docMk/>
            <pc:sldMk cId="3457962178" sldId="277"/>
            <ac:picMk id="7" creationId="{8AC7E226-0207-4F59-AF6A-597DD60D7064}"/>
          </ac:picMkLst>
        </pc:picChg>
        <pc:picChg chg="add del mod">
          <ac:chgData name="Seda Ismail" userId="01a972d6-28ff-4afe-a4c8-51c4cde3c6be" providerId="ADAL" clId="{84BEE360-0952-410A-8B43-80C7306C2714}" dt="2022-12-20T11:22:30.614" v="2533" actId="478"/>
          <ac:picMkLst>
            <pc:docMk/>
            <pc:sldMk cId="3457962178" sldId="277"/>
            <ac:picMk id="9" creationId="{A174BD23-C72E-4B8D-B057-1C86BE50CB03}"/>
          </ac:picMkLst>
        </pc:picChg>
      </pc:sldChg>
      <pc:sldChg chg="addSp delSp modSp new mod">
        <pc:chgData name="Seda Ismail" userId="01a972d6-28ff-4afe-a4c8-51c4cde3c6be" providerId="ADAL" clId="{84BEE360-0952-410A-8B43-80C7306C2714}" dt="2022-12-20T11:42:32.588" v="3455" actId="14100"/>
        <pc:sldMkLst>
          <pc:docMk/>
          <pc:sldMk cId="536290252" sldId="278"/>
        </pc:sldMkLst>
        <pc:spChg chg="mod">
          <ac:chgData name="Seda Ismail" userId="01a972d6-28ff-4afe-a4c8-51c4cde3c6be" providerId="ADAL" clId="{84BEE360-0952-410A-8B43-80C7306C2714}" dt="2022-12-20T11:42:32.588" v="3455" actId="14100"/>
          <ac:spMkLst>
            <pc:docMk/>
            <pc:sldMk cId="536290252" sldId="278"/>
            <ac:spMk id="2" creationId="{A50C158F-E9F6-4CBD-9553-1C27CA7D64B0}"/>
          </ac:spMkLst>
        </pc:spChg>
        <pc:spChg chg="del">
          <ac:chgData name="Seda Ismail" userId="01a972d6-28ff-4afe-a4c8-51c4cde3c6be" providerId="ADAL" clId="{84BEE360-0952-410A-8B43-80C7306C2714}" dt="2022-12-20T08:02:18.431" v="1521" actId="478"/>
          <ac:spMkLst>
            <pc:docMk/>
            <pc:sldMk cId="536290252" sldId="278"/>
            <ac:spMk id="3" creationId="{542B348F-D4CC-4AE8-BF0E-FB3A5E7C5858}"/>
          </ac:spMkLst>
        </pc:spChg>
        <pc:spChg chg="mod">
          <ac:chgData name="Seda Ismail" userId="01a972d6-28ff-4afe-a4c8-51c4cde3c6be" providerId="ADAL" clId="{84BEE360-0952-410A-8B43-80C7306C2714}" dt="2022-12-20T08:02:34.023" v="1550" actId="20577"/>
          <ac:spMkLst>
            <pc:docMk/>
            <pc:sldMk cId="536290252" sldId="278"/>
            <ac:spMk id="4" creationId="{480C1EB5-7861-4D78-93C9-A29FF5CF7469}"/>
          </ac:spMkLst>
        </pc:spChg>
        <pc:spChg chg="mod">
          <ac:chgData name="Seda Ismail" userId="01a972d6-28ff-4afe-a4c8-51c4cde3c6be" providerId="ADAL" clId="{84BEE360-0952-410A-8B43-80C7306C2714}" dt="2022-12-20T11:05:06.209" v="1570" actId="20577"/>
          <ac:spMkLst>
            <pc:docMk/>
            <pc:sldMk cId="536290252" sldId="278"/>
            <ac:spMk id="5" creationId="{B311D557-E75A-48E9-845D-C8A5C0724E5C}"/>
          </ac:spMkLst>
        </pc:spChg>
        <pc:spChg chg="add del">
          <ac:chgData name="Seda Ismail" userId="01a972d6-28ff-4afe-a4c8-51c4cde3c6be" providerId="ADAL" clId="{84BEE360-0952-410A-8B43-80C7306C2714}" dt="2022-12-20T11:38:54.314" v="3194" actId="478"/>
          <ac:spMkLst>
            <pc:docMk/>
            <pc:sldMk cId="536290252" sldId="278"/>
            <ac:spMk id="6" creationId="{94C37960-4C49-4567-8CD6-6C3C5028BBAE}"/>
          </ac:spMkLst>
        </pc:spChg>
        <pc:spChg chg="add del mod">
          <ac:chgData name="Seda Ismail" userId="01a972d6-28ff-4afe-a4c8-51c4cde3c6be" providerId="ADAL" clId="{84BEE360-0952-410A-8B43-80C7306C2714}" dt="2022-12-20T11:38:51.140" v="3193"/>
          <ac:spMkLst>
            <pc:docMk/>
            <pc:sldMk cId="536290252" sldId="278"/>
            <ac:spMk id="7" creationId="{E38FEF9A-DD52-4866-88B3-7BA70D688527}"/>
          </ac:spMkLst>
        </pc:spChg>
        <pc:spChg chg="add del">
          <ac:chgData name="Seda Ismail" userId="01a972d6-28ff-4afe-a4c8-51c4cde3c6be" providerId="ADAL" clId="{84BEE360-0952-410A-8B43-80C7306C2714}" dt="2022-12-20T11:41:22.017" v="3384"/>
          <ac:spMkLst>
            <pc:docMk/>
            <pc:sldMk cId="536290252" sldId="278"/>
            <ac:spMk id="8" creationId="{137CFC7E-6385-4BCC-A9F1-C86CAE49D731}"/>
          </ac:spMkLst>
        </pc:spChg>
        <pc:spChg chg="add mod">
          <ac:chgData name="Seda Ismail" userId="01a972d6-28ff-4afe-a4c8-51c4cde3c6be" providerId="ADAL" clId="{84BEE360-0952-410A-8B43-80C7306C2714}" dt="2022-12-20T11:42:32.409" v="3454" actId="571"/>
          <ac:spMkLst>
            <pc:docMk/>
            <pc:sldMk cId="536290252" sldId="278"/>
            <ac:spMk id="9" creationId="{2D54DE3C-0C46-4F0A-9CA4-9BE5EECE6168}"/>
          </ac:spMkLst>
        </pc:spChg>
      </pc:sldChg>
      <pc:sldChg chg="modSp add mod">
        <pc:chgData name="Seda Ismail" userId="01a972d6-28ff-4afe-a4c8-51c4cde3c6be" providerId="ADAL" clId="{84BEE360-0952-410A-8B43-80C7306C2714}" dt="2022-12-20T11:49:52.824" v="3815" actId="20577"/>
        <pc:sldMkLst>
          <pc:docMk/>
          <pc:sldMk cId="18621078" sldId="279"/>
        </pc:sldMkLst>
        <pc:spChg chg="mod">
          <ac:chgData name="Seda Ismail" userId="01a972d6-28ff-4afe-a4c8-51c4cde3c6be" providerId="ADAL" clId="{84BEE360-0952-410A-8B43-80C7306C2714}" dt="2022-12-20T11:49:52.824" v="3815" actId="20577"/>
          <ac:spMkLst>
            <pc:docMk/>
            <pc:sldMk cId="18621078" sldId="279"/>
            <ac:spMk id="2" creationId="{A50C158F-E9F6-4CBD-9553-1C27CA7D64B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EF42FB-149A-42D4-B15A-DC584DFA28F1}"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de-DE"/>
        </a:p>
      </dgm:t>
    </dgm:pt>
    <dgm:pt modelId="{BF1B6009-8FB3-454C-BCC3-B4898B1D354E}">
      <dgm:prSet phldrT="[Text]" custT="1"/>
      <dgm:spPr/>
      <dgm:t>
        <a:bodyPr/>
        <a:lstStyle/>
        <a:p>
          <a:r>
            <a:rPr lang="de-DE" sz="1400" b="0" i="0" dirty="0" err="1"/>
            <a:t>PhoneDB</a:t>
          </a:r>
          <a:endParaRPr lang="de-DE" sz="1400" dirty="0"/>
        </a:p>
      </dgm:t>
    </dgm:pt>
    <dgm:pt modelId="{7A744259-DE1C-4CDA-918F-51690EBB4E9E}" type="parTrans" cxnId="{619EBBD9-8C4C-46E1-9A42-91114C1AA565}">
      <dgm:prSet/>
      <dgm:spPr/>
      <dgm:t>
        <a:bodyPr/>
        <a:lstStyle/>
        <a:p>
          <a:endParaRPr lang="de-DE" sz="2400"/>
        </a:p>
      </dgm:t>
    </dgm:pt>
    <dgm:pt modelId="{B97A7E86-E5C7-4703-9FBE-33FDDFC3A640}" type="sibTrans" cxnId="{619EBBD9-8C4C-46E1-9A42-91114C1AA565}">
      <dgm:prSet/>
      <dgm:spPr/>
      <dgm:t>
        <a:bodyPr/>
        <a:lstStyle/>
        <a:p>
          <a:endParaRPr lang="de-DE" sz="2400"/>
        </a:p>
      </dgm:t>
    </dgm:pt>
    <dgm:pt modelId="{F2AA8FD5-BC6B-4A3F-95A9-064A7C90F24F}">
      <dgm:prSet phldrT="[Text]" custT="1"/>
      <dgm:spPr/>
      <dgm:t>
        <a:bodyPr/>
        <a:lstStyle/>
        <a:p>
          <a:r>
            <a:rPr lang="en-US" sz="1400" dirty="0"/>
            <a:t>For each Phone Name (“moto g pro”)</a:t>
          </a:r>
          <a:endParaRPr lang="de-DE" sz="1400" dirty="0"/>
        </a:p>
      </dgm:t>
    </dgm:pt>
    <dgm:pt modelId="{FFC84D65-B0C1-474B-887A-F82C71A2FFDC}" type="parTrans" cxnId="{64C7F548-0A33-4CFE-9530-FDC42E5E328C}">
      <dgm:prSet/>
      <dgm:spPr/>
      <dgm:t>
        <a:bodyPr/>
        <a:lstStyle/>
        <a:p>
          <a:endParaRPr lang="de-DE" sz="2400"/>
        </a:p>
      </dgm:t>
    </dgm:pt>
    <dgm:pt modelId="{E866CBA2-B918-4D3E-9EDC-B08618EAFF81}" type="sibTrans" cxnId="{64C7F548-0A33-4CFE-9530-FDC42E5E328C}">
      <dgm:prSet/>
      <dgm:spPr/>
      <dgm:t>
        <a:bodyPr/>
        <a:lstStyle/>
        <a:p>
          <a:endParaRPr lang="de-DE" sz="2400"/>
        </a:p>
      </dgm:t>
    </dgm:pt>
    <dgm:pt modelId="{4A631357-7E19-4DAF-9E1A-0D1D8FEB4185}">
      <dgm:prSet phldrT="[Text]" custT="1"/>
      <dgm:spPr/>
      <dgm:t>
        <a:bodyPr/>
        <a:lstStyle/>
        <a:p>
          <a:r>
            <a:rPr lang="de-DE" sz="1400" dirty="0" err="1"/>
            <a:t>IFixIt</a:t>
          </a:r>
          <a:r>
            <a:rPr lang="de-DE" sz="1400" dirty="0"/>
            <a:t> </a:t>
          </a:r>
          <a:r>
            <a:rPr lang="de-DE" sz="1400" dirty="0" err="1"/>
            <a:t>Reperatur</a:t>
          </a:r>
          <a:r>
            <a:rPr lang="de-DE" sz="1400" dirty="0"/>
            <a:t> Bewertung</a:t>
          </a:r>
        </a:p>
      </dgm:t>
    </dgm:pt>
    <dgm:pt modelId="{B1B38FCD-5AF2-47D8-A338-86D250623267}" type="parTrans" cxnId="{29C043BB-8342-4D4E-901C-C2C5C4B50E5D}">
      <dgm:prSet/>
      <dgm:spPr/>
      <dgm:t>
        <a:bodyPr/>
        <a:lstStyle/>
        <a:p>
          <a:endParaRPr lang="de-DE" sz="2400"/>
        </a:p>
      </dgm:t>
    </dgm:pt>
    <dgm:pt modelId="{DF5DFDB2-9DF2-4E76-9F4A-B3E222957526}" type="sibTrans" cxnId="{29C043BB-8342-4D4E-901C-C2C5C4B50E5D}">
      <dgm:prSet/>
      <dgm:spPr/>
      <dgm:t>
        <a:bodyPr/>
        <a:lstStyle/>
        <a:p>
          <a:endParaRPr lang="de-DE" sz="2400"/>
        </a:p>
      </dgm:t>
    </dgm:pt>
    <dgm:pt modelId="{A15FD7AA-3FE5-493F-B9A2-3F021A64CE6C}">
      <dgm:prSet phldrT="[Text]" custT="1"/>
      <dgm:spPr/>
      <dgm:t>
        <a:bodyPr/>
        <a:lstStyle/>
        <a:p>
          <a:r>
            <a:rPr lang="de-DE" sz="1400" dirty="0" err="1"/>
            <a:t>Social</a:t>
          </a:r>
          <a:r>
            <a:rPr lang="de-DE" sz="1400" dirty="0"/>
            <a:t> Media </a:t>
          </a:r>
          <a:r>
            <a:rPr lang="de-DE" sz="1400" dirty="0" err="1"/>
            <a:t>Repair</a:t>
          </a:r>
          <a:r>
            <a:rPr lang="de-DE" sz="1400" dirty="0"/>
            <a:t> Feedback</a:t>
          </a:r>
        </a:p>
      </dgm:t>
    </dgm:pt>
    <dgm:pt modelId="{157F61DF-FBAB-4A28-936B-E6731FB8F5C0}" type="parTrans" cxnId="{3E7638C7-9124-402A-9630-02CE32EC7E87}">
      <dgm:prSet/>
      <dgm:spPr/>
      <dgm:t>
        <a:bodyPr/>
        <a:lstStyle/>
        <a:p>
          <a:endParaRPr lang="de-DE" sz="2400"/>
        </a:p>
      </dgm:t>
    </dgm:pt>
    <dgm:pt modelId="{C4FEE953-EFD9-4ACA-AC00-7944A6F49B34}" type="sibTrans" cxnId="{3E7638C7-9124-402A-9630-02CE32EC7E87}">
      <dgm:prSet/>
      <dgm:spPr/>
      <dgm:t>
        <a:bodyPr/>
        <a:lstStyle/>
        <a:p>
          <a:endParaRPr lang="de-DE" sz="2400"/>
        </a:p>
      </dgm:t>
    </dgm:pt>
    <dgm:pt modelId="{EC2C2A30-6E85-49BE-89E5-D76402A7667A}">
      <dgm:prSet phldrT="[Text]" custT="1"/>
      <dgm:spPr/>
      <dgm:t>
        <a:bodyPr/>
        <a:lstStyle/>
        <a:p>
          <a:r>
            <a:rPr lang="de-DE" sz="1400" dirty="0"/>
            <a:t>KPI Berechnung:</a:t>
          </a:r>
        </a:p>
      </dgm:t>
    </dgm:pt>
    <dgm:pt modelId="{D0866082-A0E5-43A4-9411-D7C61092335C}" type="parTrans" cxnId="{D6C1DFF6-2AD3-4292-99BC-0E2995921218}">
      <dgm:prSet/>
      <dgm:spPr/>
      <dgm:t>
        <a:bodyPr/>
        <a:lstStyle/>
        <a:p>
          <a:endParaRPr lang="de-DE" sz="2400"/>
        </a:p>
      </dgm:t>
    </dgm:pt>
    <dgm:pt modelId="{14B698BE-59A3-4660-91A1-ABD74436FF84}" type="sibTrans" cxnId="{D6C1DFF6-2AD3-4292-99BC-0E2995921218}">
      <dgm:prSet/>
      <dgm:spPr/>
      <dgm:t>
        <a:bodyPr/>
        <a:lstStyle/>
        <a:p>
          <a:endParaRPr lang="de-DE" sz="2400"/>
        </a:p>
      </dgm:t>
    </dgm:pt>
    <dgm:pt modelId="{75E86407-AAFA-4721-829B-27241C6AFCA2}">
      <dgm:prSet phldrT="[Text]" custT="1"/>
      <dgm:spPr/>
      <dgm:t>
        <a:bodyPr/>
        <a:lstStyle/>
        <a:p>
          <a:r>
            <a:rPr lang="de-DE" sz="1400" dirty="0" err="1"/>
            <a:t>Pdf</a:t>
          </a:r>
          <a:r>
            <a:rPr lang="de-DE" sz="1400" dirty="0"/>
            <a:t> / </a:t>
          </a:r>
          <a:r>
            <a:rPr lang="de-DE" sz="1400" dirty="0" err="1"/>
            <a:t>webseite</a:t>
          </a:r>
          <a:r>
            <a:rPr lang="de-DE" sz="1400" dirty="0"/>
            <a:t> </a:t>
          </a:r>
          <a:r>
            <a:rPr lang="de-DE" sz="1400" dirty="0" err="1"/>
            <a:t>Scraping</a:t>
          </a:r>
          <a:endParaRPr lang="de-DE" sz="1400" dirty="0"/>
        </a:p>
      </dgm:t>
    </dgm:pt>
    <dgm:pt modelId="{6E973CF5-8885-4909-ABBC-6B46EE9E9FC9}" type="parTrans" cxnId="{D12AB287-EB97-4B5F-887A-4CF50669DAEE}">
      <dgm:prSet/>
      <dgm:spPr/>
      <dgm:t>
        <a:bodyPr/>
        <a:lstStyle/>
        <a:p>
          <a:endParaRPr lang="de-DE" sz="2400"/>
        </a:p>
      </dgm:t>
    </dgm:pt>
    <dgm:pt modelId="{B5E9922F-E1D5-48C5-993C-CA5FC835B69C}" type="sibTrans" cxnId="{D12AB287-EB97-4B5F-887A-4CF50669DAEE}">
      <dgm:prSet/>
      <dgm:spPr/>
      <dgm:t>
        <a:bodyPr/>
        <a:lstStyle/>
        <a:p>
          <a:endParaRPr lang="de-DE" sz="2400"/>
        </a:p>
      </dgm:t>
    </dgm:pt>
    <dgm:pt modelId="{D52542DA-0BA7-4A42-92ED-B0D29E6BD037}">
      <dgm:prSet custT="1"/>
      <dgm:spPr/>
      <dgm:t>
        <a:bodyPr/>
        <a:lstStyle/>
        <a:p>
          <a:r>
            <a:rPr lang="de-DE" sz="1400" dirty="0"/>
            <a:t>Akku</a:t>
          </a:r>
        </a:p>
      </dgm:t>
    </dgm:pt>
    <dgm:pt modelId="{FF605471-F822-46D9-A4E1-5EA322224374}" type="parTrans" cxnId="{EAD9705F-F42F-4827-8C5D-20FBC9D0052E}">
      <dgm:prSet/>
      <dgm:spPr/>
      <dgm:t>
        <a:bodyPr/>
        <a:lstStyle/>
        <a:p>
          <a:endParaRPr lang="de-DE" sz="2400"/>
        </a:p>
      </dgm:t>
    </dgm:pt>
    <dgm:pt modelId="{831A0A4D-374A-403C-A474-63CFDC9008C5}" type="sibTrans" cxnId="{EAD9705F-F42F-4827-8C5D-20FBC9D0052E}">
      <dgm:prSet/>
      <dgm:spPr/>
      <dgm:t>
        <a:bodyPr/>
        <a:lstStyle/>
        <a:p>
          <a:endParaRPr lang="de-DE" sz="2400"/>
        </a:p>
      </dgm:t>
    </dgm:pt>
    <dgm:pt modelId="{61168684-AFB8-492A-8257-2BF6D2886142}">
      <dgm:prSet custT="1"/>
      <dgm:spPr/>
      <dgm:t>
        <a:bodyPr/>
        <a:lstStyle/>
        <a:p>
          <a:r>
            <a:rPr lang="de-DE" sz="1400" dirty="0"/>
            <a:t>Schraubenzieher</a:t>
          </a:r>
        </a:p>
      </dgm:t>
    </dgm:pt>
    <dgm:pt modelId="{BD337D94-FF52-44F5-A41E-1EB0A9230FB6}" type="parTrans" cxnId="{B96D9CC9-984C-47A5-8881-0E197ABCA51C}">
      <dgm:prSet/>
      <dgm:spPr/>
      <dgm:t>
        <a:bodyPr/>
        <a:lstStyle/>
        <a:p>
          <a:endParaRPr lang="de-DE" sz="2400"/>
        </a:p>
      </dgm:t>
    </dgm:pt>
    <dgm:pt modelId="{D63FC2B6-B475-490D-84C2-FA2CEF8EE90C}" type="sibTrans" cxnId="{B96D9CC9-984C-47A5-8881-0E197ABCA51C}">
      <dgm:prSet/>
      <dgm:spPr/>
      <dgm:t>
        <a:bodyPr/>
        <a:lstStyle/>
        <a:p>
          <a:endParaRPr lang="de-DE" sz="2400"/>
        </a:p>
      </dgm:t>
    </dgm:pt>
    <dgm:pt modelId="{65D26B86-EBD8-453E-92BC-38C203B1058C}">
      <dgm:prSet custT="1"/>
      <dgm:spPr/>
      <dgm:t>
        <a:bodyPr/>
        <a:lstStyle/>
        <a:p>
          <a:r>
            <a:rPr lang="de-DE" sz="1400" dirty="0" err="1"/>
            <a:t>Youtube</a:t>
          </a:r>
          <a:r>
            <a:rPr lang="de-DE" sz="1400" dirty="0"/>
            <a:t> Videos</a:t>
          </a:r>
        </a:p>
      </dgm:t>
    </dgm:pt>
    <dgm:pt modelId="{EF4AB050-85A5-48DB-B256-A91F400378CE}" type="parTrans" cxnId="{8BD1184F-62EA-4F4E-BF03-B7CE32448231}">
      <dgm:prSet/>
      <dgm:spPr/>
      <dgm:t>
        <a:bodyPr/>
        <a:lstStyle/>
        <a:p>
          <a:endParaRPr lang="de-DE" sz="2400"/>
        </a:p>
      </dgm:t>
    </dgm:pt>
    <dgm:pt modelId="{4247CA94-729B-408F-A043-4678D72601AD}" type="sibTrans" cxnId="{8BD1184F-62EA-4F4E-BF03-B7CE32448231}">
      <dgm:prSet/>
      <dgm:spPr/>
      <dgm:t>
        <a:bodyPr/>
        <a:lstStyle/>
        <a:p>
          <a:endParaRPr lang="de-DE" sz="2400"/>
        </a:p>
      </dgm:t>
    </dgm:pt>
    <dgm:pt modelId="{F7536C3E-55DB-460A-8D9A-D518C9F0DBC8}">
      <dgm:prSet custT="1"/>
      <dgm:spPr/>
      <dgm:t>
        <a:bodyPr/>
        <a:lstStyle/>
        <a:p>
          <a:r>
            <a:rPr lang="de-DE" sz="1400" dirty="0"/>
            <a:t>Extract </a:t>
          </a:r>
          <a:r>
            <a:rPr lang="de-DE" sz="1400" dirty="0" err="1"/>
            <a:t>Transcript</a:t>
          </a:r>
          <a:r>
            <a:rPr lang="de-DE" sz="1400" dirty="0"/>
            <a:t> (</a:t>
          </a:r>
          <a:r>
            <a:rPr lang="de-DE" sz="1400" dirty="0" err="1"/>
            <a:t>done</a:t>
          </a:r>
          <a:r>
            <a:rPr lang="de-DE" sz="1400" dirty="0"/>
            <a:t>)</a:t>
          </a:r>
        </a:p>
      </dgm:t>
    </dgm:pt>
    <dgm:pt modelId="{E76DA30B-62F1-4DB0-AF1F-357D316E110C}" type="parTrans" cxnId="{22932796-2994-46C6-A3CB-6C5D2A7274A4}">
      <dgm:prSet/>
      <dgm:spPr/>
      <dgm:t>
        <a:bodyPr/>
        <a:lstStyle/>
        <a:p>
          <a:endParaRPr lang="de-DE" sz="2400"/>
        </a:p>
      </dgm:t>
    </dgm:pt>
    <dgm:pt modelId="{B92C6081-552E-4F3C-8405-12D22EE2B2E9}" type="sibTrans" cxnId="{22932796-2994-46C6-A3CB-6C5D2A7274A4}">
      <dgm:prSet/>
      <dgm:spPr/>
      <dgm:t>
        <a:bodyPr/>
        <a:lstStyle/>
        <a:p>
          <a:endParaRPr lang="de-DE" sz="2400"/>
        </a:p>
      </dgm:t>
    </dgm:pt>
    <dgm:pt modelId="{7890319D-BA42-4339-A74E-8B0BCE4D4000}">
      <dgm:prSet custT="1"/>
      <dgm:spPr/>
      <dgm:t>
        <a:bodyPr/>
        <a:lstStyle/>
        <a:p>
          <a:r>
            <a:rPr lang="de-DE" sz="1400" b="0" i="0" dirty="0"/>
            <a:t>Sentiment </a:t>
          </a:r>
          <a:endParaRPr lang="de-DE" sz="1400" dirty="0"/>
        </a:p>
      </dgm:t>
    </dgm:pt>
    <dgm:pt modelId="{9EDA0278-215C-416B-87A8-619808327458}" type="parTrans" cxnId="{5AE4675B-C65C-4B30-9C9E-E5F07F1684E5}">
      <dgm:prSet/>
      <dgm:spPr/>
      <dgm:t>
        <a:bodyPr/>
        <a:lstStyle/>
        <a:p>
          <a:endParaRPr lang="de-DE" sz="2400"/>
        </a:p>
      </dgm:t>
    </dgm:pt>
    <dgm:pt modelId="{074D628A-3FD5-45CB-B08D-68B5485B14A9}" type="sibTrans" cxnId="{5AE4675B-C65C-4B30-9C9E-E5F07F1684E5}">
      <dgm:prSet/>
      <dgm:spPr/>
      <dgm:t>
        <a:bodyPr/>
        <a:lstStyle/>
        <a:p>
          <a:endParaRPr lang="de-DE" sz="2400"/>
        </a:p>
      </dgm:t>
    </dgm:pt>
    <dgm:pt modelId="{43CD2018-2944-4876-8C32-74E94C6D35A6}">
      <dgm:prSet phldrT="[Text]" custT="1"/>
      <dgm:spPr/>
      <dgm:t>
        <a:bodyPr/>
        <a:lstStyle/>
        <a:p>
          <a:r>
            <a:rPr lang="de-DE" sz="1400" dirty="0" err="1"/>
            <a:t>WebScraping</a:t>
          </a:r>
          <a:r>
            <a:rPr lang="de-DE" sz="1400" dirty="0"/>
            <a:t> (</a:t>
          </a:r>
          <a:r>
            <a:rPr lang="de-DE" sz="1400" dirty="0" err="1"/>
            <a:t>done</a:t>
          </a:r>
          <a:r>
            <a:rPr lang="de-DE" sz="1400" dirty="0"/>
            <a:t>)</a:t>
          </a:r>
        </a:p>
      </dgm:t>
    </dgm:pt>
    <dgm:pt modelId="{450A5BAD-BAD7-4AE0-A7D5-3A41DBC6407D}" type="parTrans" cxnId="{D275325D-B75C-4C9C-A091-3E2D7F2EC3FE}">
      <dgm:prSet/>
      <dgm:spPr/>
      <dgm:t>
        <a:bodyPr/>
        <a:lstStyle/>
        <a:p>
          <a:endParaRPr lang="de-DE" sz="2400"/>
        </a:p>
      </dgm:t>
    </dgm:pt>
    <dgm:pt modelId="{E2AA0402-5512-4146-A238-EE7E17606DA8}" type="sibTrans" cxnId="{D275325D-B75C-4C9C-A091-3E2D7F2EC3FE}">
      <dgm:prSet/>
      <dgm:spPr/>
      <dgm:t>
        <a:bodyPr/>
        <a:lstStyle/>
        <a:p>
          <a:endParaRPr lang="de-DE" sz="2400"/>
        </a:p>
      </dgm:t>
    </dgm:pt>
    <dgm:pt modelId="{ACB9710F-82B9-41F6-9B12-959BC9B81E7F}">
      <dgm:prSet phldrT="[Text]" custT="1"/>
      <dgm:spPr/>
      <dgm:t>
        <a:bodyPr/>
        <a:lstStyle/>
        <a:p>
          <a:r>
            <a:rPr lang="de-DE" sz="1200" dirty="0"/>
            <a:t>Fairphone Missen </a:t>
          </a:r>
          <a:r>
            <a:rPr lang="de-DE" sz="1200" dirty="0" err="1"/>
            <a:t>Document</a:t>
          </a:r>
          <a:r>
            <a:rPr lang="de-DE" sz="1200" dirty="0"/>
            <a:t>”</a:t>
          </a:r>
        </a:p>
      </dgm:t>
    </dgm:pt>
    <dgm:pt modelId="{348B63F9-A620-422E-B261-7E2D8B73278D}" type="parTrans" cxnId="{C079414A-9E89-4476-8F9D-CDAC9D8B1576}">
      <dgm:prSet/>
      <dgm:spPr/>
      <dgm:t>
        <a:bodyPr/>
        <a:lstStyle/>
        <a:p>
          <a:endParaRPr lang="de-DE" sz="2400"/>
        </a:p>
      </dgm:t>
    </dgm:pt>
    <dgm:pt modelId="{90CB4474-C4CF-48B4-BA2A-97B36EC220D4}" type="sibTrans" cxnId="{C079414A-9E89-4476-8F9D-CDAC9D8B1576}">
      <dgm:prSet/>
      <dgm:spPr/>
      <dgm:t>
        <a:bodyPr/>
        <a:lstStyle/>
        <a:p>
          <a:endParaRPr lang="de-DE" sz="2400"/>
        </a:p>
      </dgm:t>
    </dgm:pt>
    <dgm:pt modelId="{1B3D0578-B483-4FF1-8F5E-9E16E9CD8714}">
      <dgm:prSet custT="1"/>
      <dgm:spPr/>
      <dgm:t>
        <a:bodyPr/>
        <a:lstStyle/>
        <a:p>
          <a:r>
            <a:rPr lang="de-DE" sz="1200" b="0" i="0" dirty="0"/>
            <a:t>Klassifikation</a:t>
          </a:r>
          <a:endParaRPr lang="de-DE" sz="1200" dirty="0"/>
        </a:p>
      </dgm:t>
    </dgm:pt>
    <dgm:pt modelId="{C45F6649-AD9C-403D-B05E-CC89E0C84D32}" type="parTrans" cxnId="{4612DB53-29EF-4C50-892A-7AB14B491267}">
      <dgm:prSet/>
      <dgm:spPr/>
      <dgm:t>
        <a:bodyPr/>
        <a:lstStyle/>
        <a:p>
          <a:endParaRPr lang="de-DE" sz="2400"/>
        </a:p>
      </dgm:t>
    </dgm:pt>
    <dgm:pt modelId="{FC46F38D-6CD2-4A5B-B21B-E75C1C118583}" type="sibTrans" cxnId="{4612DB53-29EF-4C50-892A-7AB14B491267}">
      <dgm:prSet/>
      <dgm:spPr/>
      <dgm:t>
        <a:bodyPr/>
        <a:lstStyle/>
        <a:p>
          <a:endParaRPr lang="de-DE" sz="2400"/>
        </a:p>
      </dgm:t>
    </dgm:pt>
    <dgm:pt modelId="{4E2375EA-02BA-43AF-98F9-7BEE7E75864E}">
      <dgm:prSet custT="1"/>
      <dgm:spPr/>
      <dgm:t>
        <a:bodyPr/>
        <a:lstStyle/>
        <a:p>
          <a:r>
            <a:rPr lang="de-DE" sz="1200" b="0" i="0" dirty="0"/>
            <a:t>Marketinginfo</a:t>
          </a:r>
          <a:endParaRPr lang="de-DE" sz="1200" dirty="0"/>
        </a:p>
      </dgm:t>
    </dgm:pt>
    <dgm:pt modelId="{AFC0D0B9-D495-4B2D-9ACB-FF86B1A6482C}" type="parTrans" cxnId="{471CFB09-D5AD-49E6-BF00-86DD9B49107D}">
      <dgm:prSet/>
      <dgm:spPr/>
      <dgm:t>
        <a:bodyPr/>
        <a:lstStyle/>
        <a:p>
          <a:endParaRPr lang="de-DE" sz="2400"/>
        </a:p>
      </dgm:t>
    </dgm:pt>
    <dgm:pt modelId="{EF3ED329-0A63-4FB0-9009-15AE9A735145}" type="sibTrans" cxnId="{471CFB09-D5AD-49E6-BF00-86DD9B49107D}">
      <dgm:prSet/>
      <dgm:spPr/>
      <dgm:t>
        <a:bodyPr/>
        <a:lstStyle/>
        <a:p>
          <a:endParaRPr lang="de-DE" sz="2400"/>
        </a:p>
      </dgm:t>
    </dgm:pt>
    <dgm:pt modelId="{D0977439-BFCE-4248-9F2B-43B26C0C984A}">
      <dgm:prSet custT="1"/>
      <dgm:spPr/>
      <dgm:t>
        <a:bodyPr/>
        <a:lstStyle/>
        <a:p>
          <a:r>
            <a:rPr lang="de-DE" sz="1200" dirty="0"/>
            <a:t>MP</a:t>
          </a:r>
        </a:p>
      </dgm:t>
    </dgm:pt>
    <dgm:pt modelId="{34D1A63C-EF4B-4A80-B42C-8C066C757981}" type="parTrans" cxnId="{89A1894C-B8FF-4312-961A-71C1FC8129E6}">
      <dgm:prSet/>
      <dgm:spPr/>
      <dgm:t>
        <a:bodyPr/>
        <a:lstStyle/>
        <a:p>
          <a:endParaRPr lang="de-DE" sz="2400"/>
        </a:p>
      </dgm:t>
    </dgm:pt>
    <dgm:pt modelId="{4D0222BB-1EEF-49C4-A41B-187E494B7C0C}" type="sibTrans" cxnId="{89A1894C-B8FF-4312-961A-71C1FC8129E6}">
      <dgm:prSet/>
      <dgm:spPr/>
      <dgm:t>
        <a:bodyPr/>
        <a:lstStyle/>
        <a:p>
          <a:endParaRPr lang="de-DE" sz="2400"/>
        </a:p>
      </dgm:t>
    </dgm:pt>
    <dgm:pt modelId="{A2701F7F-0DCA-4E1D-B9FB-0884F3C3841F}">
      <dgm:prSet custT="1"/>
      <dgm:spPr/>
      <dgm:t>
        <a:bodyPr/>
        <a:lstStyle/>
        <a:p>
          <a:r>
            <a:rPr lang="de-DE" sz="1200" dirty="0" err="1"/>
            <a:t>Refurbed</a:t>
          </a:r>
          <a:endParaRPr lang="de-DE" sz="1200" dirty="0"/>
        </a:p>
      </dgm:t>
    </dgm:pt>
    <dgm:pt modelId="{BC3C4FC9-0C39-4478-AAA9-203D74830919}" type="parTrans" cxnId="{9CF1D700-F18E-4BB8-B019-49633902B3DF}">
      <dgm:prSet/>
      <dgm:spPr/>
      <dgm:t>
        <a:bodyPr/>
        <a:lstStyle/>
        <a:p>
          <a:endParaRPr lang="de-DE" sz="2400"/>
        </a:p>
      </dgm:t>
    </dgm:pt>
    <dgm:pt modelId="{4E026A5A-FA1F-4442-A75F-F64526EA4D64}" type="sibTrans" cxnId="{9CF1D700-F18E-4BB8-B019-49633902B3DF}">
      <dgm:prSet/>
      <dgm:spPr/>
      <dgm:t>
        <a:bodyPr/>
        <a:lstStyle/>
        <a:p>
          <a:endParaRPr lang="de-DE" sz="2400"/>
        </a:p>
      </dgm:t>
    </dgm:pt>
    <dgm:pt modelId="{7EBB44D5-DAB1-4EBF-A0B4-7C42C91687AB}">
      <dgm:prSet custT="1"/>
      <dgm:spPr/>
      <dgm:t>
        <a:bodyPr/>
        <a:lstStyle/>
        <a:p>
          <a:r>
            <a:rPr lang="de-DE" sz="1200" dirty="0"/>
            <a:t>CO2</a:t>
          </a:r>
        </a:p>
      </dgm:t>
    </dgm:pt>
    <dgm:pt modelId="{1D45F74D-B758-4963-B170-B15091071EA5}" type="parTrans" cxnId="{06B28601-35F4-4334-A432-B448F12785BD}">
      <dgm:prSet/>
      <dgm:spPr/>
      <dgm:t>
        <a:bodyPr/>
        <a:lstStyle/>
        <a:p>
          <a:endParaRPr lang="de-DE" sz="2400"/>
        </a:p>
      </dgm:t>
    </dgm:pt>
    <dgm:pt modelId="{0AACDD50-4E0F-486C-B9EE-B0318A53D974}" type="sibTrans" cxnId="{06B28601-35F4-4334-A432-B448F12785BD}">
      <dgm:prSet/>
      <dgm:spPr/>
      <dgm:t>
        <a:bodyPr/>
        <a:lstStyle/>
        <a:p>
          <a:endParaRPr lang="de-DE" sz="2400"/>
        </a:p>
      </dgm:t>
    </dgm:pt>
    <dgm:pt modelId="{E646E347-4A51-4187-B1FA-3CA4ECADAE8E}">
      <dgm:prSet custT="1"/>
      <dgm:spPr/>
      <dgm:t>
        <a:bodyPr/>
        <a:lstStyle/>
        <a:p>
          <a:r>
            <a:rPr lang="de-DE" sz="1200" dirty="0"/>
            <a:t>Spezifikation</a:t>
          </a:r>
        </a:p>
      </dgm:t>
    </dgm:pt>
    <dgm:pt modelId="{F10C9F9A-FC05-4C27-98D9-101187E238A4}" type="parTrans" cxnId="{51078E2E-FDB8-41DD-9C9C-0A8BC9B90A7A}">
      <dgm:prSet/>
      <dgm:spPr/>
      <dgm:t>
        <a:bodyPr/>
        <a:lstStyle/>
        <a:p>
          <a:endParaRPr lang="de-DE" sz="2400"/>
        </a:p>
      </dgm:t>
    </dgm:pt>
    <dgm:pt modelId="{4C30D3E8-9E3D-4189-A909-3D0236E53EAC}" type="sibTrans" cxnId="{51078E2E-FDB8-41DD-9C9C-0A8BC9B90A7A}">
      <dgm:prSet/>
      <dgm:spPr/>
      <dgm:t>
        <a:bodyPr/>
        <a:lstStyle/>
        <a:p>
          <a:endParaRPr lang="de-DE" sz="2400"/>
        </a:p>
      </dgm:t>
    </dgm:pt>
    <dgm:pt modelId="{FF028586-2554-4767-B3A5-E2E31B30CE7D}">
      <dgm:prSet custT="1"/>
      <dgm:spPr/>
      <dgm:t>
        <a:bodyPr/>
        <a:lstStyle/>
        <a:p>
          <a:r>
            <a:rPr lang="de-DE" sz="1200" dirty="0"/>
            <a:t>Benutzeranleitungen</a:t>
          </a:r>
        </a:p>
      </dgm:t>
    </dgm:pt>
    <dgm:pt modelId="{4EEFBAC5-C011-4FA8-83C2-38F5965F9729}" type="parTrans" cxnId="{10E58DB5-6E7E-44E7-BB85-982796AF4A44}">
      <dgm:prSet/>
      <dgm:spPr/>
      <dgm:t>
        <a:bodyPr/>
        <a:lstStyle/>
        <a:p>
          <a:endParaRPr lang="de-DE" sz="2400"/>
        </a:p>
      </dgm:t>
    </dgm:pt>
    <dgm:pt modelId="{AD8EAAB6-1C94-4225-B1AB-DFA7840F14A1}" type="sibTrans" cxnId="{10E58DB5-6E7E-44E7-BB85-982796AF4A44}">
      <dgm:prSet/>
      <dgm:spPr/>
      <dgm:t>
        <a:bodyPr/>
        <a:lstStyle/>
        <a:p>
          <a:endParaRPr lang="de-DE" sz="2400"/>
        </a:p>
      </dgm:t>
    </dgm:pt>
    <dgm:pt modelId="{AF61D0F0-9E4C-4E73-8455-85A08F52D2AC}">
      <dgm:prSet custT="1"/>
      <dgm:spPr/>
      <dgm:t>
        <a:bodyPr/>
        <a:lstStyle/>
        <a:p>
          <a:r>
            <a:rPr lang="de-DE" sz="1200" dirty="0"/>
            <a:t>PEF / LCA</a:t>
          </a:r>
        </a:p>
      </dgm:t>
    </dgm:pt>
    <dgm:pt modelId="{43FA31A0-6194-459D-BBAB-BF663725765A}" type="parTrans" cxnId="{AAD90D38-70B3-44F7-A610-3528DA40B806}">
      <dgm:prSet/>
      <dgm:spPr/>
      <dgm:t>
        <a:bodyPr/>
        <a:lstStyle/>
        <a:p>
          <a:endParaRPr lang="de-DE" sz="2400"/>
        </a:p>
      </dgm:t>
    </dgm:pt>
    <dgm:pt modelId="{DAC4E5E8-8066-4AEE-B57A-E66BBC73F38E}" type="sibTrans" cxnId="{AAD90D38-70B3-44F7-A610-3528DA40B806}">
      <dgm:prSet/>
      <dgm:spPr/>
      <dgm:t>
        <a:bodyPr/>
        <a:lstStyle/>
        <a:p>
          <a:endParaRPr lang="de-DE" sz="2400"/>
        </a:p>
      </dgm:t>
    </dgm:pt>
    <dgm:pt modelId="{DD65CCB8-B30E-4813-A4FB-E40851680750}">
      <dgm:prSet custT="1"/>
      <dgm:spPr/>
      <dgm:t>
        <a:bodyPr/>
        <a:lstStyle/>
        <a:p>
          <a:r>
            <a:rPr lang="de-DE" sz="1200" dirty="0"/>
            <a:t>Produktpass</a:t>
          </a:r>
        </a:p>
      </dgm:t>
    </dgm:pt>
    <dgm:pt modelId="{95254C84-E2E1-4427-942A-7872CD8BD671}" type="parTrans" cxnId="{75EC73BE-4490-47DD-9939-2F22F2F0639D}">
      <dgm:prSet/>
      <dgm:spPr/>
      <dgm:t>
        <a:bodyPr/>
        <a:lstStyle/>
        <a:p>
          <a:endParaRPr lang="de-DE" sz="2400"/>
        </a:p>
      </dgm:t>
    </dgm:pt>
    <dgm:pt modelId="{14F71716-7680-4DAF-8064-62DC33997462}" type="sibTrans" cxnId="{75EC73BE-4490-47DD-9939-2F22F2F0639D}">
      <dgm:prSet/>
      <dgm:spPr/>
      <dgm:t>
        <a:bodyPr/>
        <a:lstStyle/>
        <a:p>
          <a:endParaRPr lang="de-DE" sz="2400"/>
        </a:p>
      </dgm:t>
    </dgm:pt>
    <dgm:pt modelId="{B9BE73B7-B14A-4114-9B2A-F757DA1442D8}">
      <dgm:prSet custT="1"/>
      <dgm:spPr/>
      <dgm:t>
        <a:bodyPr/>
        <a:lstStyle/>
        <a:p>
          <a:r>
            <a:rPr lang="de-DE" sz="1400" dirty="0"/>
            <a:t>ODPP</a:t>
          </a:r>
        </a:p>
      </dgm:t>
    </dgm:pt>
    <dgm:pt modelId="{73561F74-5E0C-4AE5-AA67-A42B57F11524}" type="parTrans" cxnId="{508F49D1-B317-4AB7-A931-AE6D60F3A944}">
      <dgm:prSet/>
      <dgm:spPr/>
      <dgm:t>
        <a:bodyPr/>
        <a:lstStyle/>
        <a:p>
          <a:endParaRPr lang="de-DE" sz="2400"/>
        </a:p>
      </dgm:t>
    </dgm:pt>
    <dgm:pt modelId="{3D990518-3FD0-4D3E-9535-D1A6F17DC796}" type="sibTrans" cxnId="{508F49D1-B317-4AB7-A931-AE6D60F3A944}">
      <dgm:prSet/>
      <dgm:spPr/>
      <dgm:t>
        <a:bodyPr/>
        <a:lstStyle/>
        <a:p>
          <a:endParaRPr lang="de-DE" sz="2400"/>
        </a:p>
      </dgm:t>
    </dgm:pt>
    <dgm:pt modelId="{6B37B155-51D3-436E-97A6-66446C5D84E9}">
      <dgm:prSet custT="1"/>
      <dgm:spPr/>
      <dgm:t>
        <a:bodyPr/>
        <a:lstStyle/>
        <a:p>
          <a:r>
            <a:rPr lang="de-DE" sz="1400" dirty="0"/>
            <a:t>Bewertung (Grün/gelb/Rot)</a:t>
          </a:r>
        </a:p>
      </dgm:t>
    </dgm:pt>
    <dgm:pt modelId="{FBDCF590-292A-4007-8407-9CAC6285EFA1}" type="parTrans" cxnId="{D6D4305C-A6A4-48C3-AB85-FF8276E2CD20}">
      <dgm:prSet/>
      <dgm:spPr/>
      <dgm:t>
        <a:bodyPr/>
        <a:lstStyle/>
        <a:p>
          <a:endParaRPr lang="de-DE" sz="2400"/>
        </a:p>
      </dgm:t>
    </dgm:pt>
    <dgm:pt modelId="{6C448B58-8DA4-4B2F-A086-DCCB9D6F08C9}" type="sibTrans" cxnId="{D6D4305C-A6A4-48C3-AB85-FF8276E2CD20}">
      <dgm:prSet/>
      <dgm:spPr/>
      <dgm:t>
        <a:bodyPr/>
        <a:lstStyle/>
        <a:p>
          <a:endParaRPr lang="de-DE" sz="2400"/>
        </a:p>
      </dgm:t>
    </dgm:pt>
    <dgm:pt modelId="{2157BE01-4DD2-438E-9148-29662D15DE2A}">
      <dgm:prSet custT="1"/>
      <dgm:spPr/>
      <dgm:t>
        <a:bodyPr/>
        <a:lstStyle/>
        <a:p>
          <a:r>
            <a:rPr lang="de-DE" sz="1400" dirty="0"/>
            <a:t>Berechnung</a:t>
          </a:r>
        </a:p>
      </dgm:t>
    </dgm:pt>
    <dgm:pt modelId="{F2EC314F-0210-4B6E-9F46-C821FF7F1D1C}" type="parTrans" cxnId="{08ED5DD2-CB7C-4690-8DB4-6CA03EF88FC0}">
      <dgm:prSet/>
      <dgm:spPr/>
      <dgm:t>
        <a:bodyPr/>
        <a:lstStyle/>
        <a:p>
          <a:endParaRPr lang="de-DE" sz="2400"/>
        </a:p>
      </dgm:t>
    </dgm:pt>
    <dgm:pt modelId="{2CCF64D5-7B12-4520-A9AE-3D5EB37421C2}" type="sibTrans" cxnId="{08ED5DD2-CB7C-4690-8DB4-6CA03EF88FC0}">
      <dgm:prSet/>
      <dgm:spPr/>
      <dgm:t>
        <a:bodyPr/>
        <a:lstStyle/>
        <a:p>
          <a:endParaRPr lang="de-DE" sz="2400"/>
        </a:p>
      </dgm:t>
    </dgm:pt>
    <dgm:pt modelId="{E6FE3BFE-357F-4762-A036-053F5246E91B}">
      <dgm:prSet custT="1"/>
      <dgm:spPr/>
      <dgm:t>
        <a:bodyPr/>
        <a:lstStyle/>
        <a:p>
          <a:r>
            <a:rPr lang="de-DE" sz="1400" dirty="0"/>
            <a:t>Verlinkte </a:t>
          </a:r>
          <a:r>
            <a:rPr lang="de-DE" sz="1400" dirty="0" err="1"/>
            <a:t>dokumente</a:t>
          </a:r>
          <a:endParaRPr lang="de-DE" sz="1400" dirty="0"/>
        </a:p>
      </dgm:t>
    </dgm:pt>
    <dgm:pt modelId="{E9D33E43-1D71-4ACC-9FD0-265F6E2CE5D3}" type="parTrans" cxnId="{062ADFA1-2DA0-48D9-9826-8506F0B0E095}">
      <dgm:prSet/>
      <dgm:spPr/>
      <dgm:t>
        <a:bodyPr/>
        <a:lstStyle/>
        <a:p>
          <a:endParaRPr lang="de-DE" sz="2400"/>
        </a:p>
      </dgm:t>
    </dgm:pt>
    <dgm:pt modelId="{0C5B4A15-950B-4573-BA8A-BD783A8D957E}" type="sibTrans" cxnId="{062ADFA1-2DA0-48D9-9826-8506F0B0E095}">
      <dgm:prSet/>
      <dgm:spPr/>
      <dgm:t>
        <a:bodyPr/>
        <a:lstStyle/>
        <a:p>
          <a:endParaRPr lang="de-DE" sz="2400"/>
        </a:p>
      </dgm:t>
    </dgm:pt>
    <dgm:pt modelId="{B05C6F8C-9A3D-4204-AF3B-63F459F40A65}" type="pres">
      <dgm:prSet presAssocID="{F4EF42FB-149A-42D4-B15A-DC584DFA28F1}" presName="Name0" presStyleCnt="0">
        <dgm:presLayoutVars>
          <dgm:dir/>
          <dgm:animLvl val="lvl"/>
          <dgm:resizeHandles val="exact"/>
        </dgm:presLayoutVars>
      </dgm:prSet>
      <dgm:spPr/>
    </dgm:pt>
    <dgm:pt modelId="{A6DA9E94-249C-4329-AC22-A3464A4C55C4}" type="pres">
      <dgm:prSet presAssocID="{BF1B6009-8FB3-454C-BCC3-B4898B1D354E}" presName="composite" presStyleCnt="0"/>
      <dgm:spPr/>
    </dgm:pt>
    <dgm:pt modelId="{45BB794C-750F-427D-B1F9-A1D75D6E2D68}" type="pres">
      <dgm:prSet presAssocID="{BF1B6009-8FB3-454C-BCC3-B4898B1D354E}" presName="parTx" presStyleLbl="node1" presStyleIdx="0" presStyleCnt="5" custScaleX="134503">
        <dgm:presLayoutVars>
          <dgm:chMax val="0"/>
          <dgm:chPref val="0"/>
          <dgm:bulletEnabled val="1"/>
        </dgm:presLayoutVars>
      </dgm:prSet>
      <dgm:spPr/>
    </dgm:pt>
    <dgm:pt modelId="{FEEF6EC0-4B64-423D-9A65-27E333F15241}" type="pres">
      <dgm:prSet presAssocID="{BF1B6009-8FB3-454C-BCC3-B4898B1D354E}" presName="desTx" presStyleLbl="revTx" presStyleIdx="0" presStyleCnt="5" custScaleX="153717" custLinFactNeighborX="-2163">
        <dgm:presLayoutVars>
          <dgm:bulletEnabled val="1"/>
        </dgm:presLayoutVars>
      </dgm:prSet>
      <dgm:spPr/>
    </dgm:pt>
    <dgm:pt modelId="{5F12A3F9-F619-4CF2-8BFF-E2870FFB2138}" type="pres">
      <dgm:prSet presAssocID="{B97A7E86-E5C7-4703-9FBE-33FDDFC3A640}" presName="space" presStyleCnt="0"/>
      <dgm:spPr/>
    </dgm:pt>
    <dgm:pt modelId="{C542AAE1-E8B4-4B32-B1A3-D6F8E52FE56F}" type="pres">
      <dgm:prSet presAssocID="{4A631357-7E19-4DAF-9E1A-0D1D8FEB4185}" presName="composite" presStyleCnt="0"/>
      <dgm:spPr/>
    </dgm:pt>
    <dgm:pt modelId="{8454E88E-0A0F-45C3-A431-DB8F5CDE1673}" type="pres">
      <dgm:prSet presAssocID="{4A631357-7E19-4DAF-9E1A-0D1D8FEB4185}" presName="parTx" presStyleLbl="node1" presStyleIdx="1" presStyleCnt="5" custScaleX="216933">
        <dgm:presLayoutVars>
          <dgm:chMax val="0"/>
          <dgm:chPref val="0"/>
          <dgm:bulletEnabled val="1"/>
        </dgm:presLayoutVars>
      </dgm:prSet>
      <dgm:spPr/>
    </dgm:pt>
    <dgm:pt modelId="{3B67E72C-C0A3-4513-A7A3-59C20CAC74B5}" type="pres">
      <dgm:prSet presAssocID="{4A631357-7E19-4DAF-9E1A-0D1D8FEB4185}" presName="desTx" presStyleLbl="revTx" presStyleIdx="1" presStyleCnt="5" custScaleX="176191">
        <dgm:presLayoutVars>
          <dgm:bulletEnabled val="1"/>
        </dgm:presLayoutVars>
      </dgm:prSet>
      <dgm:spPr/>
    </dgm:pt>
    <dgm:pt modelId="{D6988238-E277-4F41-9163-CA5CEBEF6762}" type="pres">
      <dgm:prSet presAssocID="{DF5DFDB2-9DF2-4E76-9F4A-B3E222957526}" presName="space" presStyleCnt="0"/>
      <dgm:spPr/>
    </dgm:pt>
    <dgm:pt modelId="{FB27E10A-8BD9-42FD-9FF4-DCE0CAC67B50}" type="pres">
      <dgm:prSet presAssocID="{A15FD7AA-3FE5-493F-B9A2-3F021A64CE6C}" presName="composite" presStyleCnt="0"/>
      <dgm:spPr/>
    </dgm:pt>
    <dgm:pt modelId="{9F5715C8-3A8E-4F60-9310-F28438B7D376}" type="pres">
      <dgm:prSet presAssocID="{A15FD7AA-3FE5-493F-B9A2-3F021A64CE6C}" presName="parTx" presStyleLbl="node1" presStyleIdx="2" presStyleCnt="5" custScaleX="191171">
        <dgm:presLayoutVars>
          <dgm:chMax val="0"/>
          <dgm:chPref val="0"/>
          <dgm:bulletEnabled val="1"/>
        </dgm:presLayoutVars>
      </dgm:prSet>
      <dgm:spPr/>
    </dgm:pt>
    <dgm:pt modelId="{78F9FCAA-DFDA-4101-9C02-5D5E304E3BD4}" type="pres">
      <dgm:prSet presAssocID="{A15FD7AA-3FE5-493F-B9A2-3F021A64CE6C}" presName="desTx" presStyleLbl="revTx" presStyleIdx="2" presStyleCnt="5" custScaleX="195534">
        <dgm:presLayoutVars>
          <dgm:bulletEnabled val="1"/>
        </dgm:presLayoutVars>
      </dgm:prSet>
      <dgm:spPr/>
    </dgm:pt>
    <dgm:pt modelId="{630E09EA-CB26-44CF-8A7E-216969B664E9}" type="pres">
      <dgm:prSet presAssocID="{C4FEE953-EFD9-4ACA-AC00-7944A6F49B34}" presName="space" presStyleCnt="0"/>
      <dgm:spPr/>
    </dgm:pt>
    <dgm:pt modelId="{75E363DB-62E2-4F7C-A682-79B6A1097610}" type="pres">
      <dgm:prSet presAssocID="{75E86407-AAFA-4721-829B-27241C6AFCA2}" presName="composite" presStyleCnt="0"/>
      <dgm:spPr/>
    </dgm:pt>
    <dgm:pt modelId="{2A7E8A9A-F996-446A-BBB8-0CA0747A6D9E}" type="pres">
      <dgm:prSet presAssocID="{75E86407-AAFA-4721-829B-27241C6AFCA2}" presName="parTx" presStyleLbl="node1" presStyleIdx="3" presStyleCnt="5" custScaleX="195494">
        <dgm:presLayoutVars>
          <dgm:chMax val="0"/>
          <dgm:chPref val="0"/>
          <dgm:bulletEnabled val="1"/>
        </dgm:presLayoutVars>
      </dgm:prSet>
      <dgm:spPr/>
    </dgm:pt>
    <dgm:pt modelId="{4DFFBD4C-5079-45C4-99E4-854DA5104AC0}" type="pres">
      <dgm:prSet presAssocID="{75E86407-AAFA-4721-829B-27241C6AFCA2}" presName="desTx" presStyleLbl="revTx" presStyleIdx="3" presStyleCnt="5" custScaleX="211958">
        <dgm:presLayoutVars>
          <dgm:bulletEnabled val="1"/>
        </dgm:presLayoutVars>
      </dgm:prSet>
      <dgm:spPr/>
    </dgm:pt>
    <dgm:pt modelId="{A9D41E40-E5B8-4093-9684-32BDE789C6BE}" type="pres">
      <dgm:prSet presAssocID="{B5E9922F-E1D5-48C5-993C-CA5FC835B69C}" presName="space" presStyleCnt="0"/>
      <dgm:spPr/>
    </dgm:pt>
    <dgm:pt modelId="{7DCE7158-6E35-40BC-954B-D8E3F8F8BEF9}" type="pres">
      <dgm:prSet presAssocID="{B9BE73B7-B14A-4114-9B2A-F757DA1442D8}" presName="composite" presStyleCnt="0"/>
      <dgm:spPr/>
    </dgm:pt>
    <dgm:pt modelId="{C7F3C82B-94CA-411F-9557-4FA85C85DAFC}" type="pres">
      <dgm:prSet presAssocID="{B9BE73B7-B14A-4114-9B2A-F757DA1442D8}" presName="parTx" presStyleLbl="node1" presStyleIdx="4" presStyleCnt="5" custLinFactNeighborX="-556">
        <dgm:presLayoutVars>
          <dgm:chMax val="0"/>
          <dgm:chPref val="0"/>
          <dgm:bulletEnabled val="1"/>
        </dgm:presLayoutVars>
      </dgm:prSet>
      <dgm:spPr/>
    </dgm:pt>
    <dgm:pt modelId="{DDC0D8CE-178B-4D07-8A01-113FAD69215A}" type="pres">
      <dgm:prSet presAssocID="{B9BE73B7-B14A-4114-9B2A-F757DA1442D8}" presName="desTx" presStyleLbl="revTx" presStyleIdx="4" presStyleCnt="5">
        <dgm:presLayoutVars>
          <dgm:bulletEnabled val="1"/>
        </dgm:presLayoutVars>
      </dgm:prSet>
      <dgm:spPr/>
    </dgm:pt>
  </dgm:ptLst>
  <dgm:cxnLst>
    <dgm:cxn modelId="{9CF1D700-F18E-4BB8-B019-49633902B3DF}" srcId="{4E2375EA-02BA-43AF-98F9-7BEE7E75864E}" destId="{A2701F7F-0DCA-4E1D-B9FB-0884F3C3841F}" srcOrd="1" destOrd="0" parTransId="{BC3C4FC9-0C39-4478-AAA9-203D74830919}" sibTransId="{4E026A5A-FA1F-4442-A75F-F64526EA4D64}"/>
    <dgm:cxn modelId="{06B28601-35F4-4334-A432-B448F12785BD}" srcId="{4E2375EA-02BA-43AF-98F9-7BEE7E75864E}" destId="{7EBB44D5-DAB1-4EBF-A0B4-7C42C91687AB}" srcOrd="2" destOrd="0" parTransId="{1D45F74D-B758-4963-B170-B15091071EA5}" sibTransId="{0AACDD50-4E0F-486C-B9EE-B0318A53D974}"/>
    <dgm:cxn modelId="{471CFB09-D5AD-49E6-BF00-86DD9B49107D}" srcId="{1B3D0578-B483-4FF1-8F5E-9E16E9CD8714}" destId="{4E2375EA-02BA-43AF-98F9-7BEE7E75864E}" srcOrd="0" destOrd="0" parTransId="{AFC0D0B9-D495-4B2D-9ACB-FF86B1A6482C}" sibTransId="{EF3ED329-0A63-4FB0-9009-15AE9A735145}"/>
    <dgm:cxn modelId="{70669F0E-C218-4B95-8152-9F5C13D29B4F}" type="presOf" srcId="{E6FE3BFE-357F-4762-A036-053F5246E91B}" destId="{DDC0D8CE-178B-4D07-8A01-113FAD69215A}" srcOrd="0" destOrd="2" presId="urn:microsoft.com/office/officeart/2005/8/layout/chevron1"/>
    <dgm:cxn modelId="{7D51FB0F-267A-43BC-8069-1ED8964022DF}" type="presOf" srcId="{43CD2018-2944-4876-8C32-74E94C6D35A6}" destId="{3B67E72C-C0A3-4513-A7A3-59C20CAC74B5}" srcOrd="0" destOrd="0" presId="urn:microsoft.com/office/officeart/2005/8/layout/chevron1"/>
    <dgm:cxn modelId="{69367210-0AC3-40CA-8D9E-BFAE3BF65C77}" type="presOf" srcId="{ACB9710F-82B9-41F6-9B12-959BC9B81E7F}" destId="{4DFFBD4C-5079-45C4-99E4-854DA5104AC0}" srcOrd="0" destOrd="0" presId="urn:microsoft.com/office/officeart/2005/8/layout/chevron1"/>
    <dgm:cxn modelId="{FF75E924-637A-4341-ACD6-97B51E139BD3}" type="presOf" srcId="{F4EF42FB-149A-42D4-B15A-DC584DFA28F1}" destId="{B05C6F8C-9A3D-4204-AF3B-63F459F40A65}" srcOrd="0" destOrd="0" presId="urn:microsoft.com/office/officeart/2005/8/layout/chevron1"/>
    <dgm:cxn modelId="{DABD5A2D-A838-4675-8B5A-597AAFAD5492}" type="presOf" srcId="{61168684-AFB8-492A-8257-2BF6D2886142}" destId="{3B67E72C-C0A3-4513-A7A3-59C20CAC74B5}" srcOrd="0" destOrd="2" presId="urn:microsoft.com/office/officeart/2005/8/layout/chevron1"/>
    <dgm:cxn modelId="{51078E2E-FDB8-41DD-9C9C-0A8BC9B90A7A}" srcId="{1B3D0578-B483-4FF1-8F5E-9E16E9CD8714}" destId="{E646E347-4A51-4187-B1FA-3CA4ECADAE8E}" srcOrd="1" destOrd="0" parTransId="{F10C9F9A-FC05-4C27-98D9-101187E238A4}" sibTransId="{4C30D3E8-9E3D-4189-A909-3D0236E53EAC}"/>
    <dgm:cxn modelId="{AAD90D38-70B3-44F7-A610-3528DA40B806}" srcId="{1B3D0578-B483-4FF1-8F5E-9E16E9CD8714}" destId="{AF61D0F0-9E4C-4E73-8455-85A08F52D2AC}" srcOrd="3" destOrd="0" parTransId="{43FA31A0-6194-459D-BBAB-BF663725765A}" sibTransId="{DAC4E5E8-8066-4AEE-B57A-E66BBC73F38E}"/>
    <dgm:cxn modelId="{5AE4675B-C65C-4B30-9C9E-E5F07F1684E5}" srcId="{65D26B86-EBD8-453E-92BC-38C203B1058C}" destId="{7890319D-BA42-4339-A74E-8B0BCE4D4000}" srcOrd="1" destOrd="0" parTransId="{9EDA0278-215C-416B-87A8-619808327458}" sibTransId="{074D628A-3FD5-45CB-B08D-68B5485B14A9}"/>
    <dgm:cxn modelId="{D6D4305C-A6A4-48C3-AB85-FF8276E2CD20}" srcId="{B9BE73B7-B14A-4114-9B2A-F757DA1442D8}" destId="{6B37B155-51D3-436E-97A6-66446C5D84E9}" srcOrd="0" destOrd="0" parTransId="{FBDCF590-292A-4007-8407-9CAC6285EFA1}" sibTransId="{6C448B58-8DA4-4B2F-A086-DCCB9D6F08C9}"/>
    <dgm:cxn modelId="{8F734F5C-973D-45D2-B71D-AE74C88A6D63}" type="presOf" srcId="{DD65CCB8-B30E-4813-A4FB-E40851680750}" destId="{4DFFBD4C-5079-45C4-99E4-854DA5104AC0}" srcOrd="0" destOrd="9" presId="urn:microsoft.com/office/officeart/2005/8/layout/chevron1"/>
    <dgm:cxn modelId="{D275325D-B75C-4C9C-A091-3E2D7F2EC3FE}" srcId="{4A631357-7E19-4DAF-9E1A-0D1D8FEB4185}" destId="{43CD2018-2944-4876-8C32-74E94C6D35A6}" srcOrd="0" destOrd="0" parTransId="{450A5BAD-BAD7-4AE0-A7D5-3A41DBC6407D}" sibTransId="{E2AA0402-5512-4146-A238-EE7E17606DA8}"/>
    <dgm:cxn modelId="{EAD9705F-F42F-4827-8C5D-20FBC9D0052E}" srcId="{4A631357-7E19-4DAF-9E1A-0D1D8FEB4185}" destId="{D52542DA-0BA7-4A42-92ED-B0D29E6BD037}" srcOrd="1" destOrd="0" parTransId="{FF605471-F822-46D9-A4E1-5EA322224374}" sibTransId="{831A0A4D-374A-403C-A474-63CFDC9008C5}"/>
    <dgm:cxn modelId="{7B4C4662-F80E-4584-BACA-51F247D58C2A}" type="presOf" srcId="{7EBB44D5-DAB1-4EBF-A0B4-7C42C91687AB}" destId="{4DFFBD4C-5079-45C4-99E4-854DA5104AC0}" srcOrd="0" destOrd="5" presId="urn:microsoft.com/office/officeart/2005/8/layout/chevron1"/>
    <dgm:cxn modelId="{8A2A9568-E19F-4DDA-8C7D-10B91CCB0BB1}" type="presOf" srcId="{A15FD7AA-3FE5-493F-B9A2-3F021A64CE6C}" destId="{9F5715C8-3A8E-4F60-9310-F28438B7D376}" srcOrd="0" destOrd="0" presId="urn:microsoft.com/office/officeart/2005/8/layout/chevron1"/>
    <dgm:cxn modelId="{64C7F548-0A33-4CFE-9530-FDC42E5E328C}" srcId="{BF1B6009-8FB3-454C-BCC3-B4898B1D354E}" destId="{F2AA8FD5-BC6B-4A3F-95A9-064A7C90F24F}" srcOrd="0" destOrd="0" parTransId="{FFC84D65-B0C1-474B-887A-F82C71A2FFDC}" sibTransId="{E866CBA2-B918-4D3E-9EDC-B08618EAFF81}"/>
    <dgm:cxn modelId="{C079414A-9E89-4476-8F9D-CDAC9D8B1576}" srcId="{75E86407-AAFA-4721-829B-27241C6AFCA2}" destId="{ACB9710F-82B9-41F6-9B12-959BC9B81E7F}" srcOrd="0" destOrd="0" parTransId="{348B63F9-A620-422E-B261-7E2D8B73278D}" sibTransId="{90CB4474-C4CF-48B4-BA2A-97B36EC220D4}"/>
    <dgm:cxn modelId="{89A1894C-B8FF-4312-961A-71C1FC8129E6}" srcId="{4E2375EA-02BA-43AF-98F9-7BEE7E75864E}" destId="{D0977439-BFCE-4248-9F2B-43B26C0C984A}" srcOrd="0" destOrd="0" parTransId="{34D1A63C-EF4B-4A80-B42C-8C066C757981}" sibTransId="{4D0222BB-1EEF-49C4-A41B-187E494B7C0C}"/>
    <dgm:cxn modelId="{8BD1184F-62EA-4F4E-BF03-B7CE32448231}" srcId="{A15FD7AA-3FE5-493F-B9A2-3F021A64CE6C}" destId="{65D26B86-EBD8-453E-92BC-38C203B1058C}" srcOrd="0" destOrd="0" parTransId="{EF4AB050-85A5-48DB-B256-A91F400378CE}" sibTransId="{4247CA94-729B-408F-A043-4678D72601AD}"/>
    <dgm:cxn modelId="{A850C54F-A44A-440B-B1FA-BCC06E6BB240}" type="presOf" srcId="{4A631357-7E19-4DAF-9E1A-0D1D8FEB4185}" destId="{8454E88E-0A0F-45C3-A431-DB8F5CDE1673}" srcOrd="0" destOrd="0" presId="urn:microsoft.com/office/officeart/2005/8/layout/chevron1"/>
    <dgm:cxn modelId="{4612DB53-29EF-4C50-892A-7AB14B491267}" srcId="{75E86407-AAFA-4721-829B-27241C6AFCA2}" destId="{1B3D0578-B483-4FF1-8F5E-9E16E9CD8714}" srcOrd="1" destOrd="0" parTransId="{C45F6649-AD9C-403D-B05E-CC89E0C84D32}" sibTransId="{FC46F38D-6CD2-4A5B-B21B-E75C1C118583}"/>
    <dgm:cxn modelId="{D9FC9358-A749-4CB6-8F65-90C6C23E66D6}" type="presOf" srcId="{BF1B6009-8FB3-454C-BCC3-B4898B1D354E}" destId="{45BB794C-750F-427D-B1F9-A1D75D6E2D68}" srcOrd="0" destOrd="0" presId="urn:microsoft.com/office/officeart/2005/8/layout/chevron1"/>
    <dgm:cxn modelId="{BD7ECE7B-C00E-4F21-A322-492871630A8C}" type="presOf" srcId="{AF61D0F0-9E4C-4E73-8455-85A08F52D2AC}" destId="{4DFFBD4C-5079-45C4-99E4-854DA5104AC0}" srcOrd="0" destOrd="8" presId="urn:microsoft.com/office/officeart/2005/8/layout/chevron1"/>
    <dgm:cxn modelId="{4FC59F84-CA8F-4094-ACDA-32D370622C23}" type="presOf" srcId="{F2AA8FD5-BC6B-4A3F-95A9-064A7C90F24F}" destId="{FEEF6EC0-4B64-423D-9A65-27E333F15241}" srcOrd="0" destOrd="0" presId="urn:microsoft.com/office/officeart/2005/8/layout/chevron1"/>
    <dgm:cxn modelId="{D12AB287-EB97-4B5F-887A-4CF50669DAEE}" srcId="{F4EF42FB-149A-42D4-B15A-DC584DFA28F1}" destId="{75E86407-AAFA-4721-829B-27241C6AFCA2}" srcOrd="3" destOrd="0" parTransId="{6E973CF5-8885-4909-ABBC-6B46EE9E9FC9}" sibTransId="{B5E9922F-E1D5-48C5-993C-CA5FC835B69C}"/>
    <dgm:cxn modelId="{22932796-2994-46C6-A3CB-6C5D2A7274A4}" srcId="{65D26B86-EBD8-453E-92BC-38C203B1058C}" destId="{F7536C3E-55DB-460A-8D9A-D518C9F0DBC8}" srcOrd="0" destOrd="0" parTransId="{E76DA30B-62F1-4DB0-AF1F-357D316E110C}" sibTransId="{B92C6081-552E-4F3C-8405-12D22EE2B2E9}"/>
    <dgm:cxn modelId="{CC3E0DA1-C546-421F-9902-C7D678744C28}" type="presOf" srcId="{D52542DA-0BA7-4A42-92ED-B0D29E6BD037}" destId="{3B67E72C-C0A3-4513-A7A3-59C20CAC74B5}" srcOrd="0" destOrd="1" presId="urn:microsoft.com/office/officeart/2005/8/layout/chevron1"/>
    <dgm:cxn modelId="{062ADFA1-2DA0-48D9-9826-8506F0B0E095}" srcId="{B9BE73B7-B14A-4114-9B2A-F757DA1442D8}" destId="{E6FE3BFE-357F-4762-A036-053F5246E91B}" srcOrd="2" destOrd="0" parTransId="{E9D33E43-1D71-4ACC-9FD0-265F6E2CE5D3}" sibTransId="{0C5B4A15-950B-4573-BA8A-BD783A8D957E}"/>
    <dgm:cxn modelId="{A58DF8AF-86A2-4E59-962B-D9FF7BDF585E}" type="presOf" srcId="{75E86407-AAFA-4721-829B-27241C6AFCA2}" destId="{2A7E8A9A-F996-446A-BBB8-0CA0747A6D9E}" srcOrd="0" destOrd="0" presId="urn:microsoft.com/office/officeart/2005/8/layout/chevron1"/>
    <dgm:cxn modelId="{10E58DB5-6E7E-44E7-BB85-982796AF4A44}" srcId="{1B3D0578-B483-4FF1-8F5E-9E16E9CD8714}" destId="{FF028586-2554-4767-B3A5-E2E31B30CE7D}" srcOrd="2" destOrd="0" parTransId="{4EEFBAC5-C011-4FA8-83C2-38F5965F9729}" sibTransId="{AD8EAAB6-1C94-4225-B1AB-DFA7840F14A1}"/>
    <dgm:cxn modelId="{B0897CBA-7172-486D-9CFD-2A808264053F}" type="presOf" srcId="{1B3D0578-B483-4FF1-8F5E-9E16E9CD8714}" destId="{4DFFBD4C-5079-45C4-99E4-854DA5104AC0}" srcOrd="0" destOrd="1" presId="urn:microsoft.com/office/officeart/2005/8/layout/chevron1"/>
    <dgm:cxn modelId="{29C043BB-8342-4D4E-901C-C2C5C4B50E5D}" srcId="{F4EF42FB-149A-42D4-B15A-DC584DFA28F1}" destId="{4A631357-7E19-4DAF-9E1A-0D1D8FEB4185}" srcOrd="1" destOrd="0" parTransId="{B1B38FCD-5AF2-47D8-A338-86D250623267}" sibTransId="{DF5DFDB2-9DF2-4E76-9F4A-B3E222957526}"/>
    <dgm:cxn modelId="{8EBB42BD-DDB0-409A-AD63-F83FD641325C}" type="presOf" srcId="{E646E347-4A51-4187-B1FA-3CA4ECADAE8E}" destId="{4DFFBD4C-5079-45C4-99E4-854DA5104AC0}" srcOrd="0" destOrd="6" presId="urn:microsoft.com/office/officeart/2005/8/layout/chevron1"/>
    <dgm:cxn modelId="{75EC73BE-4490-47DD-9939-2F22F2F0639D}" srcId="{75E86407-AAFA-4721-829B-27241C6AFCA2}" destId="{DD65CCB8-B30E-4813-A4FB-E40851680750}" srcOrd="2" destOrd="0" parTransId="{95254C84-E2E1-4427-942A-7872CD8BD671}" sibTransId="{14F71716-7680-4DAF-8064-62DC33997462}"/>
    <dgm:cxn modelId="{A566E4C3-0EA8-4C50-B23D-130C095D886A}" type="presOf" srcId="{7890319D-BA42-4339-A74E-8B0BCE4D4000}" destId="{78F9FCAA-DFDA-4101-9C02-5D5E304E3BD4}" srcOrd="0" destOrd="2" presId="urn:microsoft.com/office/officeart/2005/8/layout/chevron1"/>
    <dgm:cxn modelId="{3E7638C7-9124-402A-9630-02CE32EC7E87}" srcId="{F4EF42FB-149A-42D4-B15A-DC584DFA28F1}" destId="{A15FD7AA-3FE5-493F-B9A2-3F021A64CE6C}" srcOrd="2" destOrd="0" parTransId="{157F61DF-FBAB-4A28-936B-E6731FB8F5C0}" sibTransId="{C4FEE953-EFD9-4ACA-AC00-7944A6F49B34}"/>
    <dgm:cxn modelId="{2DAC1BC8-83BA-45F5-9C31-A2A13AC4F734}" type="presOf" srcId="{65D26B86-EBD8-453E-92BC-38C203B1058C}" destId="{78F9FCAA-DFDA-4101-9C02-5D5E304E3BD4}" srcOrd="0" destOrd="0" presId="urn:microsoft.com/office/officeart/2005/8/layout/chevron1"/>
    <dgm:cxn modelId="{B96D9CC9-984C-47A5-8881-0E197ABCA51C}" srcId="{4A631357-7E19-4DAF-9E1A-0D1D8FEB4185}" destId="{61168684-AFB8-492A-8257-2BF6D2886142}" srcOrd="2" destOrd="0" parTransId="{BD337D94-FF52-44F5-A41E-1EB0A9230FB6}" sibTransId="{D63FC2B6-B475-490D-84C2-FA2CEF8EE90C}"/>
    <dgm:cxn modelId="{5EF523CE-E1F7-41D6-813D-45F004F13766}" type="presOf" srcId="{B9BE73B7-B14A-4114-9B2A-F757DA1442D8}" destId="{C7F3C82B-94CA-411F-9557-4FA85C85DAFC}" srcOrd="0" destOrd="0" presId="urn:microsoft.com/office/officeart/2005/8/layout/chevron1"/>
    <dgm:cxn modelId="{508F49D1-B317-4AB7-A931-AE6D60F3A944}" srcId="{F4EF42FB-149A-42D4-B15A-DC584DFA28F1}" destId="{B9BE73B7-B14A-4114-9B2A-F757DA1442D8}" srcOrd="4" destOrd="0" parTransId="{73561F74-5E0C-4AE5-AA67-A42B57F11524}" sibTransId="{3D990518-3FD0-4D3E-9535-D1A6F17DC796}"/>
    <dgm:cxn modelId="{08ED5DD2-CB7C-4690-8DB4-6CA03EF88FC0}" srcId="{B9BE73B7-B14A-4114-9B2A-F757DA1442D8}" destId="{2157BE01-4DD2-438E-9148-29662D15DE2A}" srcOrd="1" destOrd="0" parTransId="{F2EC314F-0210-4B6E-9F46-C821FF7F1D1C}" sibTransId="{2CCF64D5-7B12-4520-A9AE-3D5EB37421C2}"/>
    <dgm:cxn modelId="{A61011D7-67D3-4816-B44F-78597327E805}" type="presOf" srcId="{2157BE01-4DD2-438E-9148-29662D15DE2A}" destId="{DDC0D8CE-178B-4D07-8A01-113FAD69215A}" srcOrd="0" destOrd="1" presId="urn:microsoft.com/office/officeart/2005/8/layout/chevron1"/>
    <dgm:cxn modelId="{619EBBD9-8C4C-46E1-9A42-91114C1AA565}" srcId="{F4EF42FB-149A-42D4-B15A-DC584DFA28F1}" destId="{BF1B6009-8FB3-454C-BCC3-B4898B1D354E}" srcOrd="0" destOrd="0" parTransId="{7A744259-DE1C-4CDA-918F-51690EBB4E9E}" sibTransId="{B97A7E86-E5C7-4703-9FBE-33FDDFC3A640}"/>
    <dgm:cxn modelId="{4433B7DC-B29D-4326-B773-222886EACF5F}" type="presOf" srcId="{F7536C3E-55DB-460A-8D9A-D518C9F0DBC8}" destId="{78F9FCAA-DFDA-4101-9C02-5D5E304E3BD4}" srcOrd="0" destOrd="1" presId="urn:microsoft.com/office/officeart/2005/8/layout/chevron1"/>
    <dgm:cxn modelId="{968D5CDE-E384-4EAC-9D67-9CD9E3F6CF79}" type="presOf" srcId="{FF028586-2554-4767-B3A5-E2E31B30CE7D}" destId="{4DFFBD4C-5079-45C4-99E4-854DA5104AC0}" srcOrd="0" destOrd="7" presId="urn:microsoft.com/office/officeart/2005/8/layout/chevron1"/>
    <dgm:cxn modelId="{DE63E9E2-41E0-43FD-B9F4-80791B8F0C67}" type="presOf" srcId="{D0977439-BFCE-4248-9F2B-43B26C0C984A}" destId="{4DFFBD4C-5079-45C4-99E4-854DA5104AC0}" srcOrd="0" destOrd="3" presId="urn:microsoft.com/office/officeart/2005/8/layout/chevron1"/>
    <dgm:cxn modelId="{F0E20AE4-DCFC-46FB-B4D2-1CADFFC33A2F}" type="presOf" srcId="{A2701F7F-0DCA-4E1D-B9FB-0884F3C3841F}" destId="{4DFFBD4C-5079-45C4-99E4-854DA5104AC0}" srcOrd="0" destOrd="4" presId="urn:microsoft.com/office/officeart/2005/8/layout/chevron1"/>
    <dgm:cxn modelId="{86132BE5-EE38-4D1B-AA48-06BD4277B93A}" type="presOf" srcId="{4E2375EA-02BA-43AF-98F9-7BEE7E75864E}" destId="{4DFFBD4C-5079-45C4-99E4-854DA5104AC0}" srcOrd="0" destOrd="2" presId="urn:microsoft.com/office/officeart/2005/8/layout/chevron1"/>
    <dgm:cxn modelId="{39B8F5E6-5467-4657-8DFC-BE0EA7057E31}" type="presOf" srcId="{6B37B155-51D3-436E-97A6-66446C5D84E9}" destId="{DDC0D8CE-178B-4D07-8A01-113FAD69215A}" srcOrd="0" destOrd="0" presId="urn:microsoft.com/office/officeart/2005/8/layout/chevron1"/>
    <dgm:cxn modelId="{6864F9EA-1F3C-4874-B6F7-2AD2D042F766}" type="presOf" srcId="{EC2C2A30-6E85-49BE-89E5-D76402A7667A}" destId="{78F9FCAA-DFDA-4101-9C02-5D5E304E3BD4}" srcOrd="0" destOrd="3" presId="urn:microsoft.com/office/officeart/2005/8/layout/chevron1"/>
    <dgm:cxn modelId="{D6C1DFF6-2AD3-4292-99BC-0E2995921218}" srcId="{A15FD7AA-3FE5-493F-B9A2-3F021A64CE6C}" destId="{EC2C2A30-6E85-49BE-89E5-D76402A7667A}" srcOrd="1" destOrd="0" parTransId="{D0866082-A0E5-43A4-9411-D7C61092335C}" sibTransId="{14B698BE-59A3-4660-91A1-ABD74436FF84}"/>
    <dgm:cxn modelId="{BA9C8AA8-A73A-4475-9842-C252A97BC5BB}" type="presParOf" srcId="{B05C6F8C-9A3D-4204-AF3B-63F459F40A65}" destId="{A6DA9E94-249C-4329-AC22-A3464A4C55C4}" srcOrd="0" destOrd="0" presId="urn:microsoft.com/office/officeart/2005/8/layout/chevron1"/>
    <dgm:cxn modelId="{45D4276C-EC02-44EB-84C8-27E863ABB676}" type="presParOf" srcId="{A6DA9E94-249C-4329-AC22-A3464A4C55C4}" destId="{45BB794C-750F-427D-B1F9-A1D75D6E2D68}" srcOrd="0" destOrd="0" presId="urn:microsoft.com/office/officeart/2005/8/layout/chevron1"/>
    <dgm:cxn modelId="{2035B768-C90F-4EBD-93A8-0DE0564908C2}" type="presParOf" srcId="{A6DA9E94-249C-4329-AC22-A3464A4C55C4}" destId="{FEEF6EC0-4B64-423D-9A65-27E333F15241}" srcOrd="1" destOrd="0" presId="urn:microsoft.com/office/officeart/2005/8/layout/chevron1"/>
    <dgm:cxn modelId="{F365F3E4-A58E-4365-AF22-6F4539C3D274}" type="presParOf" srcId="{B05C6F8C-9A3D-4204-AF3B-63F459F40A65}" destId="{5F12A3F9-F619-4CF2-8BFF-E2870FFB2138}" srcOrd="1" destOrd="0" presId="urn:microsoft.com/office/officeart/2005/8/layout/chevron1"/>
    <dgm:cxn modelId="{317D1755-DD51-4215-B9A3-613395C5EDFA}" type="presParOf" srcId="{B05C6F8C-9A3D-4204-AF3B-63F459F40A65}" destId="{C542AAE1-E8B4-4B32-B1A3-D6F8E52FE56F}" srcOrd="2" destOrd="0" presId="urn:microsoft.com/office/officeart/2005/8/layout/chevron1"/>
    <dgm:cxn modelId="{87BBF8CA-53EF-45DA-B33F-6CB574D448E9}" type="presParOf" srcId="{C542AAE1-E8B4-4B32-B1A3-D6F8E52FE56F}" destId="{8454E88E-0A0F-45C3-A431-DB8F5CDE1673}" srcOrd="0" destOrd="0" presId="urn:microsoft.com/office/officeart/2005/8/layout/chevron1"/>
    <dgm:cxn modelId="{41C2A27F-8EDD-4FF3-9068-300CFE9815AE}" type="presParOf" srcId="{C542AAE1-E8B4-4B32-B1A3-D6F8E52FE56F}" destId="{3B67E72C-C0A3-4513-A7A3-59C20CAC74B5}" srcOrd="1" destOrd="0" presId="urn:microsoft.com/office/officeart/2005/8/layout/chevron1"/>
    <dgm:cxn modelId="{7BC526A0-9712-48ED-89D7-E8EE67404FBD}" type="presParOf" srcId="{B05C6F8C-9A3D-4204-AF3B-63F459F40A65}" destId="{D6988238-E277-4F41-9163-CA5CEBEF6762}" srcOrd="3" destOrd="0" presId="urn:microsoft.com/office/officeart/2005/8/layout/chevron1"/>
    <dgm:cxn modelId="{A51802E3-FF73-4E66-BEA0-07DA42C666C8}" type="presParOf" srcId="{B05C6F8C-9A3D-4204-AF3B-63F459F40A65}" destId="{FB27E10A-8BD9-42FD-9FF4-DCE0CAC67B50}" srcOrd="4" destOrd="0" presId="urn:microsoft.com/office/officeart/2005/8/layout/chevron1"/>
    <dgm:cxn modelId="{BD7B0F16-CDC5-469E-9580-87A9D80E3F4D}" type="presParOf" srcId="{FB27E10A-8BD9-42FD-9FF4-DCE0CAC67B50}" destId="{9F5715C8-3A8E-4F60-9310-F28438B7D376}" srcOrd="0" destOrd="0" presId="urn:microsoft.com/office/officeart/2005/8/layout/chevron1"/>
    <dgm:cxn modelId="{A1F843ED-CD00-4E3E-AD94-662A41D1F0B3}" type="presParOf" srcId="{FB27E10A-8BD9-42FD-9FF4-DCE0CAC67B50}" destId="{78F9FCAA-DFDA-4101-9C02-5D5E304E3BD4}" srcOrd="1" destOrd="0" presId="urn:microsoft.com/office/officeart/2005/8/layout/chevron1"/>
    <dgm:cxn modelId="{CB2529F4-F5E9-456E-8D5F-68FD93880C6F}" type="presParOf" srcId="{B05C6F8C-9A3D-4204-AF3B-63F459F40A65}" destId="{630E09EA-CB26-44CF-8A7E-216969B664E9}" srcOrd="5" destOrd="0" presId="urn:microsoft.com/office/officeart/2005/8/layout/chevron1"/>
    <dgm:cxn modelId="{96A79674-21BD-4F46-9CEE-9C4771EDBA1D}" type="presParOf" srcId="{B05C6F8C-9A3D-4204-AF3B-63F459F40A65}" destId="{75E363DB-62E2-4F7C-A682-79B6A1097610}" srcOrd="6" destOrd="0" presId="urn:microsoft.com/office/officeart/2005/8/layout/chevron1"/>
    <dgm:cxn modelId="{B0AF4084-DE20-49DC-A079-470A889A03D0}" type="presParOf" srcId="{75E363DB-62E2-4F7C-A682-79B6A1097610}" destId="{2A7E8A9A-F996-446A-BBB8-0CA0747A6D9E}" srcOrd="0" destOrd="0" presId="urn:microsoft.com/office/officeart/2005/8/layout/chevron1"/>
    <dgm:cxn modelId="{5B9D0A89-D881-44C1-BA87-93B77A3FCC77}" type="presParOf" srcId="{75E363DB-62E2-4F7C-A682-79B6A1097610}" destId="{4DFFBD4C-5079-45C4-99E4-854DA5104AC0}" srcOrd="1" destOrd="0" presId="urn:microsoft.com/office/officeart/2005/8/layout/chevron1"/>
    <dgm:cxn modelId="{9219058D-5784-4094-B3A5-FF86DE044A9E}" type="presParOf" srcId="{B05C6F8C-9A3D-4204-AF3B-63F459F40A65}" destId="{A9D41E40-E5B8-4093-9684-32BDE789C6BE}" srcOrd="7" destOrd="0" presId="urn:microsoft.com/office/officeart/2005/8/layout/chevron1"/>
    <dgm:cxn modelId="{9648A3BD-612A-498E-849A-B90B4DD1E83E}" type="presParOf" srcId="{B05C6F8C-9A3D-4204-AF3B-63F459F40A65}" destId="{7DCE7158-6E35-40BC-954B-D8E3F8F8BEF9}" srcOrd="8" destOrd="0" presId="urn:microsoft.com/office/officeart/2005/8/layout/chevron1"/>
    <dgm:cxn modelId="{6BE41755-931C-40B5-A385-AA4039999501}" type="presParOf" srcId="{7DCE7158-6E35-40BC-954B-D8E3F8F8BEF9}" destId="{C7F3C82B-94CA-411F-9557-4FA85C85DAFC}" srcOrd="0" destOrd="0" presId="urn:microsoft.com/office/officeart/2005/8/layout/chevron1"/>
    <dgm:cxn modelId="{C9F6F8FB-7912-4D8F-9CA7-B9F9E8CEA984}" type="presParOf" srcId="{7DCE7158-6E35-40BC-954B-D8E3F8F8BEF9}" destId="{DDC0D8CE-178B-4D07-8A01-113FAD69215A}"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EF42FB-149A-42D4-B15A-DC584DFA28F1}"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de-DE"/>
        </a:p>
      </dgm:t>
    </dgm:pt>
    <dgm:pt modelId="{BF1B6009-8FB3-454C-BCC3-B4898B1D354E}">
      <dgm:prSet phldrT="[Text]" custT="1"/>
      <dgm:spPr/>
      <dgm:t>
        <a:bodyPr/>
        <a:lstStyle/>
        <a:p>
          <a:r>
            <a:rPr lang="de-DE" sz="1400" b="0" i="0" dirty="0" err="1"/>
            <a:t>IFixIt</a:t>
          </a:r>
          <a:r>
            <a:rPr lang="de-DE" sz="1400" b="0" i="0" dirty="0"/>
            <a:t> EDA</a:t>
          </a:r>
          <a:endParaRPr lang="de-DE" sz="1400" dirty="0"/>
        </a:p>
      </dgm:t>
    </dgm:pt>
    <dgm:pt modelId="{7A744259-DE1C-4CDA-918F-51690EBB4E9E}" type="parTrans" cxnId="{619EBBD9-8C4C-46E1-9A42-91114C1AA565}">
      <dgm:prSet/>
      <dgm:spPr/>
      <dgm:t>
        <a:bodyPr/>
        <a:lstStyle/>
        <a:p>
          <a:endParaRPr lang="de-DE" sz="2400"/>
        </a:p>
      </dgm:t>
    </dgm:pt>
    <dgm:pt modelId="{B97A7E86-E5C7-4703-9FBE-33FDDFC3A640}" type="sibTrans" cxnId="{619EBBD9-8C4C-46E1-9A42-91114C1AA565}">
      <dgm:prSet/>
      <dgm:spPr/>
      <dgm:t>
        <a:bodyPr/>
        <a:lstStyle/>
        <a:p>
          <a:endParaRPr lang="de-DE" sz="2400"/>
        </a:p>
      </dgm:t>
    </dgm:pt>
    <dgm:pt modelId="{F2AA8FD5-BC6B-4A3F-95A9-064A7C90F24F}">
      <dgm:prSet phldrT="[Text]" custT="1"/>
      <dgm:spPr/>
      <dgm:t>
        <a:bodyPr/>
        <a:lstStyle/>
        <a:p>
          <a:r>
            <a:rPr lang="de-DE" sz="1400" dirty="0" err="1"/>
            <a:t>WebScraping</a:t>
          </a:r>
          <a:r>
            <a:rPr lang="de-DE" sz="1400" dirty="0"/>
            <a:t> </a:t>
          </a:r>
        </a:p>
      </dgm:t>
    </dgm:pt>
    <dgm:pt modelId="{FFC84D65-B0C1-474B-887A-F82C71A2FFDC}" type="parTrans" cxnId="{64C7F548-0A33-4CFE-9530-FDC42E5E328C}">
      <dgm:prSet/>
      <dgm:spPr/>
      <dgm:t>
        <a:bodyPr/>
        <a:lstStyle/>
        <a:p>
          <a:endParaRPr lang="de-DE" sz="2400"/>
        </a:p>
      </dgm:t>
    </dgm:pt>
    <dgm:pt modelId="{E866CBA2-B918-4D3E-9EDC-B08618EAFF81}" type="sibTrans" cxnId="{64C7F548-0A33-4CFE-9530-FDC42E5E328C}">
      <dgm:prSet/>
      <dgm:spPr/>
      <dgm:t>
        <a:bodyPr/>
        <a:lstStyle/>
        <a:p>
          <a:endParaRPr lang="de-DE" sz="2400"/>
        </a:p>
      </dgm:t>
    </dgm:pt>
    <dgm:pt modelId="{4A631357-7E19-4DAF-9E1A-0D1D8FEB4185}">
      <dgm:prSet phldrT="[Text]" custT="1"/>
      <dgm:spPr/>
      <dgm:t>
        <a:bodyPr/>
        <a:lstStyle/>
        <a:p>
          <a:r>
            <a:rPr lang="de-DE" sz="1400" dirty="0"/>
            <a:t>MongoDB </a:t>
          </a:r>
          <a:r>
            <a:rPr lang="de-DE" sz="1400" dirty="0" err="1"/>
            <a:t>Intergration</a:t>
          </a:r>
          <a:endParaRPr lang="de-DE" sz="1400" dirty="0"/>
        </a:p>
      </dgm:t>
    </dgm:pt>
    <dgm:pt modelId="{B1B38FCD-5AF2-47D8-A338-86D250623267}" type="parTrans" cxnId="{29C043BB-8342-4D4E-901C-C2C5C4B50E5D}">
      <dgm:prSet/>
      <dgm:spPr/>
      <dgm:t>
        <a:bodyPr/>
        <a:lstStyle/>
        <a:p>
          <a:endParaRPr lang="de-DE" sz="2400"/>
        </a:p>
      </dgm:t>
    </dgm:pt>
    <dgm:pt modelId="{DF5DFDB2-9DF2-4E76-9F4A-B3E222957526}" type="sibTrans" cxnId="{29C043BB-8342-4D4E-901C-C2C5C4B50E5D}">
      <dgm:prSet/>
      <dgm:spPr/>
      <dgm:t>
        <a:bodyPr/>
        <a:lstStyle/>
        <a:p>
          <a:endParaRPr lang="de-DE" sz="2400"/>
        </a:p>
      </dgm:t>
    </dgm:pt>
    <dgm:pt modelId="{A15FD7AA-3FE5-493F-B9A2-3F021A64CE6C}">
      <dgm:prSet phldrT="[Text]" custT="1"/>
      <dgm:spPr/>
      <dgm:t>
        <a:bodyPr/>
        <a:lstStyle/>
        <a:p>
          <a:r>
            <a:rPr lang="de-DE" sz="1400" dirty="0" err="1"/>
            <a:t>Social</a:t>
          </a:r>
          <a:r>
            <a:rPr lang="de-DE" sz="1400" dirty="0"/>
            <a:t> Media </a:t>
          </a:r>
          <a:r>
            <a:rPr lang="de-DE" sz="1400" dirty="0" err="1"/>
            <a:t>Repair</a:t>
          </a:r>
          <a:r>
            <a:rPr lang="de-DE" sz="1400" dirty="0"/>
            <a:t> Analysis</a:t>
          </a:r>
        </a:p>
      </dgm:t>
    </dgm:pt>
    <dgm:pt modelId="{157F61DF-FBAB-4A28-936B-E6731FB8F5C0}" type="parTrans" cxnId="{3E7638C7-9124-402A-9630-02CE32EC7E87}">
      <dgm:prSet/>
      <dgm:spPr/>
      <dgm:t>
        <a:bodyPr/>
        <a:lstStyle/>
        <a:p>
          <a:endParaRPr lang="de-DE" sz="2400"/>
        </a:p>
      </dgm:t>
    </dgm:pt>
    <dgm:pt modelId="{C4FEE953-EFD9-4ACA-AC00-7944A6F49B34}" type="sibTrans" cxnId="{3E7638C7-9124-402A-9630-02CE32EC7E87}">
      <dgm:prSet/>
      <dgm:spPr/>
      <dgm:t>
        <a:bodyPr/>
        <a:lstStyle/>
        <a:p>
          <a:endParaRPr lang="de-DE" sz="2400"/>
        </a:p>
      </dgm:t>
    </dgm:pt>
    <dgm:pt modelId="{EC2C2A30-6E85-49BE-89E5-D76402A7667A}">
      <dgm:prSet phldrT="[Text]" custT="1"/>
      <dgm:spPr/>
      <dgm:t>
        <a:bodyPr/>
        <a:lstStyle/>
        <a:p>
          <a:r>
            <a:rPr lang="de-DE" sz="1400" dirty="0"/>
            <a:t>KPI </a:t>
          </a:r>
          <a:r>
            <a:rPr lang="de-DE" sz="1400" dirty="0" err="1"/>
            <a:t>Calculation</a:t>
          </a:r>
          <a:r>
            <a:rPr lang="de-DE" sz="1400" dirty="0"/>
            <a:t> </a:t>
          </a:r>
          <a:r>
            <a:rPr lang="de-DE" sz="1400" dirty="0" err="1"/>
            <a:t>based</a:t>
          </a:r>
          <a:r>
            <a:rPr lang="de-DE" sz="1400" dirty="0"/>
            <a:t> on </a:t>
          </a:r>
          <a:r>
            <a:rPr lang="de-DE" sz="1400" dirty="0" err="1"/>
            <a:t>the</a:t>
          </a:r>
          <a:r>
            <a:rPr lang="de-DE" sz="1400" dirty="0"/>
            <a:t> </a:t>
          </a:r>
          <a:r>
            <a:rPr lang="de-DE" sz="1400" dirty="0" err="1"/>
            <a:t>sentiment</a:t>
          </a:r>
          <a:r>
            <a:rPr lang="de-DE" sz="1400" dirty="0"/>
            <a:t> </a:t>
          </a:r>
          <a:r>
            <a:rPr lang="de-DE" sz="1400" dirty="0" err="1"/>
            <a:t>analysis</a:t>
          </a:r>
          <a:r>
            <a:rPr lang="de-DE" sz="1400" dirty="0"/>
            <a:t> </a:t>
          </a:r>
          <a:r>
            <a:rPr lang="de-DE" sz="1400" dirty="0" err="1"/>
            <a:t>scores</a:t>
          </a:r>
          <a:endParaRPr lang="de-DE" sz="1400" dirty="0"/>
        </a:p>
      </dgm:t>
    </dgm:pt>
    <dgm:pt modelId="{D0866082-A0E5-43A4-9411-D7C61092335C}" type="parTrans" cxnId="{D6C1DFF6-2AD3-4292-99BC-0E2995921218}">
      <dgm:prSet/>
      <dgm:spPr/>
      <dgm:t>
        <a:bodyPr/>
        <a:lstStyle/>
        <a:p>
          <a:endParaRPr lang="de-DE" sz="2400"/>
        </a:p>
      </dgm:t>
    </dgm:pt>
    <dgm:pt modelId="{14B698BE-59A3-4660-91A1-ABD74436FF84}" type="sibTrans" cxnId="{D6C1DFF6-2AD3-4292-99BC-0E2995921218}">
      <dgm:prSet/>
      <dgm:spPr/>
      <dgm:t>
        <a:bodyPr/>
        <a:lstStyle/>
        <a:p>
          <a:endParaRPr lang="de-DE" sz="2400"/>
        </a:p>
      </dgm:t>
    </dgm:pt>
    <dgm:pt modelId="{75E86407-AAFA-4721-829B-27241C6AFCA2}">
      <dgm:prSet phldrT="[Text]" custT="1"/>
      <dgm:spPr/>
      <dgm:t>
        <a:bodyPr/>
        <a:lstStyle/>
        <a:p>
          <a:r>
            <a:rPr lang="de-DE" sz="1400" dirty="0" err="1"/>
            <a:t>Pdf</a:t>
          </a:r>
          <a:r>
            <a:rPr lang="de-DE" sz="1400" dirty="0"/>
            <a:t> / Website </a:t>
          </a:r>
          <a:r>
            <a:rPr lang="de-DE" sz="1400" dirty="0" err="1"/>
            <a:t>Scraping</a:t>
          </a:r>
          <a:endParaRPr lang="de-DE" sz="1400" dirty="0"/>
        </a:p>
      </dgm:t>
    </dgm:pt>
    <dgm:pt modelId="{6E973CF5-8885-4909-ABBC-6B46EE9E9FC9}" type="parTrans" cxnId="{D12AB287-EB97-4B5F-887A-4CF50669DAEE}">
      <dgm:prSet/>
      <dgm:spPr/>
      <dgm:t>
        <a:bodyPr/>
        <a:lstStyle/>
        <a:p>
          <a:endParaRPr lang="de-DE" sz="2400"/>
        </a:p>
      </dgm:t>
    </dgm:pt>
    <dgm:pt modelId="{B5E9922F-E1D5-48C5-993C-CA5FC835B69C}" type="sibTrans" cxnId="{D12AB287-EB97-4B5F-887A-4CF50669DAEE}">
      <dgm:prSet/>
      <dgm:spPr/>
      <dgm:t>
        <a:bodyPr/>
        <a:lstStyle/>
        <a:p>
          <a:endParaRPr lang="de-DE" sz="2400"/>
        </a:p>
      </dgm:t>
    </dgm:pt>
    <dgm:pt modelId="{65D26B86-EBD8-453E-92BC-38C203B1058C}">
      <dgm:prSet custT="1"/>
      <dgm:spPr/>
      <dgm:t>
        <a:bodyPr/>
        <a:lstStyle/>
        <a:p>
          <a:r>
            <a:rPr lang="de-DE" sz="1400" dirty="0" err="1"/>
            <a:t>Social</a:t>
          </a:r>
          <a:r>
            <a:rPr lang="de-DE" sz="1400" dirty="0"/>
            <a:t> Media </a:t>
          </a:r>
          <a:r>
            <a:rPr lang="de-DE" sz="1400" dirty="0" err="1"/>
            <a:t>Canal</a:t>
          </a:r>
          <a:r>
            <a:rPr lang="de-DE" sz="1400" dirty="0"/>
            <a:t>: </a:t>
          </a:r>
          <a:r>
            <a:rPr lang="de-DE" sz="1400" dirty="0" err="1"/>
            <a:t>Youtube</a:t>
          </a:r>
          <a:r>
            <a:rPr lang="de-DE" sz="1400" dirty="0"/>
            <a:t> 	</a:t>
          </a:r>
        </a:p>
      </dgm:t>
    </dgm:pt>
    <dgm:pt modelId="{EF4AB050-85A5-48DB-B256-A91F400378CE}" type="parTrans" cxnId="{8BD1184F-62EA-4F4E-BF03-B7CE32448231}">
      <dgm:prSet/>
      <dgm:spPr/>
      <dgm:t>
        <a:bodyPr/>
        <a:lstStyle/>
        <a:p>
          <a:endParaRPr lang="de-DE" sz="2400"/>
        </a:p>
      </dgm:t>
    </dgm:pt>
    <dgm:pt modelId="{4247CA94-729B-408F-A043-4678D72601AD}" type="sibTrans" cxnId="{8BD1184F-62EA-4F4E-BF03-B7CE32448231}">
      <dgm:prSet/>
      <dgm:spPr/>
      <dgm:t>
        <a:bodyPr/>
        <a:lstStyle/>
        <a:p>
          <a:endParaRPr lang="de-DE" sz="2400"/>
        </a:p>
      </dgm:t>
    </dgm:pt>
    <dgm:pt modelId="{F7536C3E-55DB-460A-8D9A-D518C9F0DBC8}">
      <dgm:prSet custT="1"/>
      <dgm:spPr/>
      <dgm:t>
        <a:bodyPr/>
        <a:lstStyle/>
        <a:p>
          <a:r>
            <a:rPr lang="de-DE" sz="1400" dirty="0" err="1"/>
            <a:t>Extraction</a:t>
          </a:r>
          <a:r>
            <a:rPr lang="de-DE" sz="1400" dirty="0"/>
            <a:t> </a:t>
          </a:r>
          <a:r>
            <a:rPr lang="de-DE" sz="1400" dirty="0" err="1"/>
            <a:t>of</a:t>
          </a:r>
          <a:r>
            <a:rPr lang="de-DE" sz="1400" dirty="0"/>
            <a:t> </a:t>
          </a:r>
          <a:r>
            <a:rPr lang="de-DE" sz="1400" dirty="0" err="1"/>
            <a:t>video</a:t>
          </a:r>
          <a:r>
            <a:rPr lang="de-DE" sz="1400" dirty="0"/>
            <a:t> </a:t>
          </a:r>
          <a:r>
            <a:rPr lang="de-DE" sz="1400" dirty="0" err="1"/>
            <a:t>transcripts</a:t>
          </a:r>
          <a:r>
            <a:rPr lang="de-DE" sz="1400" dirty="0"/>
            <a:t> </a:t>
          </a:r>
          <a:r>
            <a:rPr lang="de-DE" sz="1400" dirty="0" err="1"/>
            <a:t>based</a:t>
          </a:r>
          <a:r>
            <a:rPr lang="de-DE" sz="1400" dirty="0"/>
            <a:t> on t</a:t>
          </a:r>
          <a:r>
            <a:rPr lang="en-US" sz="1400" dirty="0" err="1"/>
            <a:t>eardown</a:t>
          </a:r>
          <a:r>
            <a:rPr lang="en-US" sz="1400" dirty="0"/>
            <a:t> and repair assessment</a:t>
          </a:r>
          <a:r>
            <a:rPr lang="de-DE" sz="1400" dirty="0"/>
            <a:t> </a:t>
          </a:r>
          <a:r>
            <a:rPr lang="de-DE" sz="1400" dirty="0" err="1"/>
            <a:t>videos</a:t>
          </a:r>
          <a:r>
            <a:rPr lang="de-DE" sz="1400" dirty="0"/>
            <a:t> </a:t>
          </a:r>
          <a:r>
            <a:rPr lang="de-DE" sz="1400" dirty="0" err="1"/>
            <a:t>for</a:t>
          </a:r>
          <a:r>
            <a:rPr lang="de-DE" sz="1400" dirty="0"/>
            <a:t> </a:t>
          </a:r>
          <a:r>
            <a:rPr lang="de-DE" sz="1400" dirty="0" err="1"/>
            <a:t>each</a:t>
          </a:r>
          <a:r>
            <a:rPr lang="de-DE" sz="1400" dirty="0"/>
            <a:t> </a:t>
          </a:r>
          <a:r>
            <a:rPr lang="de-DE" sz="1400" dirty="0" err="1"/>
            <a:t>smartphonefrom</a:t>
          </a:r>
          <a:r>
            <a:rPr lang="de-DE" sz="1400" dirty="0"/>
            <a:t> </a:t>
          </a:r>
          <a:r>
            <a:rPr lang="de-DE" sz="1400" dirty="0" err="1"/>
            <a:t>IFixIt</a:t>
          </a:r>
          <a:r>
            <a:rPr lang="de-DE" sz="1400" dirty="0"/>
            <a:t> </a:t>
          </a:r>
          <a:r>
            <a:rPr lang="de-DE" sz="1400" dirty="0" err="1"/>
            <a:t>repairability</a:t>
          </a:r>
          <a:r>
            <a:rPr lang="de-DE" sz="1400" dirty="0"/>
            <a:t> </a:t>
          </a:r>
          <a:r>
            <a:rPr lang="de-DE" sz="1400" dirty="0" err="1"/>
            <a:t>scores</a:t>
          </a:r>
          <a:endParaRPr lang="de-DE" sz="1400" dirty="0"/>
        </a:p>
      </dgm:t>
    </dgm:pt>
    <dgm:pt modelId="{E76DA30B-62F1-4DB0-AF1F-357D316E110C}" type="parTrans" cxnId="{22932796-2994-46C6-A3CB-6C5D2A7274A4}">
      <dgm:prSet/>
      <dgm:spPr/>
      <dgm:t>
        <a:bodyPr/>
        <a:lstStyle/>
        <a:p>
          <a:endParaRPr lang="de-DE" sz="2400"/>
        </a:p>
      </dgm:t>
    </dgm:pt>
    <dgm:pt modelId="{B92C6081-552E-4F3C-8405-12D22EE2B2E9}" type="sibTrans" cxnId="{22932796-2994-46C6-A3CB-6C5D2A7274A4}">
      <dgm:prSet/>
      <dgm:spPr/>
      <dgm:t>
        <a:bodyPr/>
        <a:lstStyle/>
        <a:p>
          <a:endParaRPr lang="de-DE" sz="2400"/>
        </a:p>
      </dgm:t>
    </dgm:pt>
    <dgm:pt modelId="{7890319D-BA42-4339-A74E-8B0BCE4D4000}">
      <dgm:prSet custT="1"/>
      <dgm:spPr/>
      <dgm:t>
        <a:bodyPr/>
        <a:lstStyle/>
        <a:p>
          <a:r>
            <a:rPr lang="de-DE" sz="1400" b="0" i="0" dirty="0"/>
            <a:t>Sentiment </a:t>
          </a:r>
          <a:r>
            <a:rPr lang="de-DE" sz="1400" b="0" i="0" dirty="0" err="1"/>
            <a:t>analysis</a:t>
          </a:r>
          <a:r>
            <a:rPr lang="de-DE" sz="1400" b="0" i="0" dirty="0"/>
            <a:t> on </a:t>
          </a:r>
          <a:r>
            <a:rPr lang="de-DE" sz="1400" b="0" i="0" dirty="0" err="1"/>
            <a:t>the</a:t>
          </a:r>
          <a:r>
            <a:rPr lang="de-DE" sz="1400" b="0" i="0" dirty="0"/>
            <a:t> </a:t>
          </a:r>
          <a:r>
            <a:rPr lang="de-DE" sz="1400" b="0" i="0" dirty="0" err="1"/>
            <a:t>transcript</a:t>
          </a:r>
          <a:r>
            <a:rPr lang="de-DE" sz="1400" b="0" i="0" dirty="0"/>
            <a:t> </a:t>
          </a:r>
          <a:r>
            <a:rPr lang="de-DE" sz="1400" b="0" i="0" dirty="0" err="1"/>
            <a:t>data</a:t>
          </a:r>
          <a:r>
            <a:rPr lang="de-DE" sz="1400" b="0" i="0" dirty="0"/>
            <a:t> </a:t>
          </a:r>
          <a:r>
            <a:rPr lang="de-DE" sz="1400" b="0" i="0" dirty="0" err="1"/>
            <a:t>using</a:t>
          </a:r>
          <a:r>
            <a:rPr lang="de-DE" sz="1400" b="0" i="0" dirty="0"/>
            <a:t> </a:t>
          </a:r>
          <a:r>
            <a:rPr lang="de-DE" sz="1400" b="0" i="0" dirty="0" err="1"/>
            <a:t>SpaCy</a:t>
          </a:r>
          <a:r>
            <a:rPr lang="de-DE" sz="1400" b="0" i="0" dirty="0"/>
            <a:t>, NLTK, Transformers, </a:t>
          </a:r>
          <a:r>
            <a:rPr lang="de-DE" sz="1400" b="0" i="0" dirty="0" err="1"/>
            <a:t>Huggingface</a:t>
          </a:r>
          <a:r>
            <a:rPr lang="de-DE" sz="1400" b="0" i="0" dirty="0"/>
            <a:t> (</a:t>
          </a:r>
          <a:r>
            <a:rPr lang="de-DE" sz="1400" b="0" i="0" dirty="0" err="1"/>
            <a:t>roberta</a:t>
          </a:r>
          <a:r>
            <a:rPr lang="de-DE" sz="1400" b="0" i="0" dirty="0"/>
            <a:t>) </a:t>
          </a:r>
          <a:endParaRPr lang="de-DE" sz="1400" dirty="0"/>
        </a:p>
      </dgm:t>
    </dgm:pt>
    <dgm:pt modelId="{9EDA0278-215C-416B-87A8-619808327458}" type="parTrans" cxnId="{5AE4675B-C65C-4B30-9C9E-E5F07F1684E5}">
      <dgm:prSet/>
      <dgm:spPr/>
      <dgm:t>
        <a:bodyPr/>
        <a:lstStyle/>
        <a:p>
          <a:endParaRPr lang="de-DE" sz="2400"/>
        </a:p>
      </dgm:t>
    </dgm:pt>
    <dgm:pt modelId="{074D628A-3FD5-45CB-B08D-68B5485B14A9}" type="sibTrans" cxnId="{5AE4675B-C65C-4B30-9C9E-E5F07F1684E5}">
      <dgm:prSet/>
      <dgm:spPr/>
      <dgm:t>
        <a:bodyPr/>
        <a:lstStyle/>
        <a:p>
          <a:endParaRPr lang="de-DE" sz="2400"/>
        </a:p>
      </dgm:t>
    </dgm:pt>
    <dgm:pt modelId="{43CD2018-2944-4876-8C32-74E94C6D35A6}">
      <dgm:prSet phldrT="[Text]" custT="1"/>
      <dgm:spPr/>
      <dgm:t>
        <a:bodyPr/>
        <a:lstStyle/>
        <a:p>
          <a:r>
            <a:rPr lang="de-DE" sz="1400" dirty="0"/>
            <a:t>Data </a:t>
          </a:r>
          <a:r>
            <a:rPr lang="de-DE" sz="1400" dirty="0" err="1"/>
            <a:t>load</a:t>
          </a:r>
          <a:r>
            <a:rPr lang="de-DE" sz="1400" dirty="0"/>
            <a:t> </a:t>
          </a:r>
          <a:r>
            <a:rPr lang="de-DE" sz="1400" dirty="0" err="1"/>
            <a:t>to</a:t>
          </a:r>
          <a:r>
            <a:rPr lang="de-DE" sz="1400" dirty="0"/>
            <a:t> </a:t>
          </a:r>
          <a:r>
            <a:rPr lang="de-DE" sz="1400" dirty="0" err="1"/>
            <a:t>mongoDB</a:t>
          </a:r>
          <a:r>
            <a:rPr lang="de-DE" sz="1400" dirty="0"/>
            <a:t> Atlas </a:t>
          </a:r>
          <a:r>
            <a:rPr lang="de-DE" sz="1400" dirty="0" err="1"/>
            <a:t>clusters</a:t>
          </a:r>
          <a:r>
            <a:rPr lang="de-DE" sz="1400" dirty="0"/>
            <a:t> </a:t>
          </a:r>
          <a:r>
            <a:rPr lang="de-DE" sz="1400" dirty="0" err="1"/>
            <a:t>for</a:t>
          </a:r>
          <a:r>
            <a:rPr lang="de-DE" sz="1400" dirty="0"/>
            <a:t> </a:t>
          </a:r>
          <a:r>
            <a:rPr lang="de-DE" sz="1400" dirty="0" err="1"/>
            <a:t>further</a:t>
          </a:r>
          <a:r>
            <a:rPr lang="de-DE" sz="1400" dirty="0"/>
            <a:t> </a:t>
          </a:r>
          <a:r>
            <a:rPr lang="de-DE" sz="1400" dirty="0" err="1"/>
            <a:t>use</a:t>
          </a:r>
          <a:endParaRPr lang="de-DE" sz="1400" dirty="0"/>
        </a:p>
      </dgm:t>
    </dgm:pt>
    <dgm:pt modelId="{450A5BAD-BAD7-4AE0-A7D5-3A41DBC6407D}" type="parTrans" cxnId="{D275325D-B75C-4C9C-A091-3E2D7F2EC3FE}">
      <dgm:prSet/>
      <dgm:spPr/>
      <dgm:t>
        <a:bodyPr/>
        <a:lstStyle/>
        <a:p>
          <a:endParaRPr lang="de-DE" sz="2400"/>
        </a:p>
      </dgm:t>
    </dgm:pt>
    <dgm:pt modelId="{E2AA0402-5512-4146-A238-EE7E17606DA8}" type="sibTrans" cxnId="{D275325D-B75C-4C9C-A091-3E2D7F2EC3FE}">
      <dgm:prSet/>
      <dgm:spPr/>
      <dgm:t>
        <a:bodyPr/>
        <a:lstStyle/>
        <a:p>
          <a:endParaRPr lang="de-DE" sz="2400"/>
        </a:p>
      </dgm:t>
    </dgm:pt>
    <dgm:pt modelId="{ACB9710F-82B9-41F6-9B12-959BC9B81E7F}">
      <dgm:prSet phldrT="[Text]" custT="1"/>
      <dgm:spPr/>
      <dgm:t>
        <a:bodyPr/>
        <a:lstStyle/>
        <a:p>
          <a:r>
            <a:rPr lang="de-DE" sz="1400" i="1" dirty="0"/>
            <a:t>Fairphone </a:t>
          </a:r>
          <a:r>
            <a:rPr lang="de-DE" sz="1400" i="1" dirty="0" err="1"/>
            <a:t>Missing</a:t>
          </a:r>
          <a:r>
            <a:rPr lang="de-DE" sz="1400" i="1" dirty="0"/>
            <a:t> </a:t>
          </a:r>
          <a:r>
            <a:rPr lang="de-DE" sz="1400" i="1" dirty="0" err="1"/>
            <a:t>Document</a:t>
          </a:r>
          <a:r>
            <a:rPr lang="de-DE" sz="1400" i="1" dirty="0"/>
            <a:t>”</a:t>
          </a:r>
        </a:p>
      </dgm:t>
    </dgm:pt>
    <dgm:pt modelId="{348B63F9-A620-422E-B261-7E2D8B73278D}" type="parTrans" cxnId="{C079414A-9E89-4476-8F9D-CDAC9D8B1576}">
      <dgm:prSet/>
      <dgm:spPr/>
      <dgm:t>
        <a:bodyPr/>
        <a:lstStyle/>
        <a:p>
          <a:endParaRPr lang="de-DE" sz="2400"/>
        </a:p>
      </dgm:t>
    </dgm:pt>
    <dgm:pt modelId="{90CB4474-C4CF-48B4-BA2A-97B36EC220D4}" type="sibTrans" cxnId="{C079414A-9E89-4476-8F9D-CDAC9D8B1576}">
      <dgm:prSet/>
      <dgm:spPr/>
      <dgm:t>
        <a:bodyPr/>
        <a:lstStyle/>
        <a:p>
          <a:endParaRPr lang="de-DE" sz="2400"/>
        </a:p>
      </dgm:t>
    </dgm:pt>
    <dgm:pt modelId="{1B3D0578-B483-4FF1-8F5E-9E16E9CD8714}">
      <dgm:prSet custT="1"/>
      <dgm:spPr/>
      <dgm:t>
        <a:bodyPr/>
        <a:lstStyle/>
        <a:p>
          <a:r>
            <a:rPr lang="de-DE" sz="1400" b="0" i="0" dirty="0"/>
            <a:t>Classification</a:t>
          </a:r>
          <a:endParaRPr lang="de-DE" sz="1400" dirty="0"/>
        </a:p>
      </dgm:t>
    </dgm:pt>
    <dgm:pt modelId="{C45F6649-AD9C-403D-B05E-CC89E0C84D32}" type="parTrans" cxnId="{4612DB53-29EF-4C50-892A-7AB14B491267}">
      <dgm:prSet/>
      <dgm:spPr/>
      <dgm:t>
        <a:bodyPr/>
        <a:lstStyle/>
        <a:p>
          <a:endParaRPr lang="de-DE" sz="2400"/>
        </a:p>
      </dgm:t>
    </dgm:pt>
    <dgm:pt modelId="{FC46F38D-6CD2-4A5B-B21B-E75C1C118583}" type="sibTrans" cxnId="{4612DB53-29EF-4C50-892A-7AB14B491267}">
      <dgm:prSet/>
      <dgm:spPr/>
      <dgm:t>
        <a:bodyPr/>
        <a:lstStyle/>
        <a:p>
          <a:endParaRPr lang="de-DE" sz="2400"/>
        </a:p>
      </dgm:t>
    </dgm:pt>
    <dgm:pt modelId="{4E2375EA-02BA-43AF-98F9-7BEE7E75864E}">
      <dgm:prSet custT="1"/>
      <dgm:spPr/>
      <dgm:t>
        <a:bodyPr/>
        <a:lstStyle/>
        <a:p>
          <a:r>
            <a:rPr lang="de-DE" sz="1400" b="0" i="0" dirty="0"/>
            <a:t>Marketinginfo</a:t>
          </a:r>
          <a:endParaRPr lang="de-DE" sz="1400" dirty="0"/>
        </a:p>
      </dgm:t>
    </dgm:pt>
    <dgm:pt modelId="{AFC0D0B9-D495-4B2D-9ACB-FF86B1A6482C}" type="parTrans" cxnId="{471CFB09-D5AD-49E6-BF00-86DD9B49107D}">
      <dgm:prSet/>
      <dgm:spPr/>
      <dgm:t>
        <a:bodyPr/>
        <a:lstStyle/>
        <a:p>
          <a:endParaRPr lang="de-DE" sz="2400"/>
        </a:p>
      </dgm:t>
    </dgm:pt>
    <dgm:pt modelId="{EF3ED329-0A63-4FB0-9009-15AE9A735145}" type="sibTrans" cxnId="{471CFB09-D5AD-49E6-BF00-86DD9B49107D}">
      <dgm:prSet/>
      <dgm:spPr/>
      <dgm:t>
        <a:bodyPr/>
        <a:lstStyle/>
        <a:p>
          <a:endParaRPr lang="de-DE" sz="2400"/>
        </a:p>
      </dgm:t>
    </dgm:pt>
    <dgm:pt modelId="{D0977439-BFCE-4248-9F2B-43B26C0C984A}">
      <dgm:prSet custT="1"/>
      <dgm:spPr/>
      <dgm:t>
        <a:bodyPr/>
        <a:lstStyle/>
        <a:p>
          <a:r>
            <a:rPr lang="de-DE" sz="1400" dirty="0"/>
            <a:t>MP</a:t>
          </a:r>
        </a:p>
      </dgm:t>
    </dgm:pt>
    <dgm:pt modelId="{34D1A63C-EF4B-4A80-B42C-8C066C757981}" type="parTrans" cxnId="{89A1894C-B8FF-4312-961A-71C1FC8129E6}">
      <dgm:prSet/>
      <dgm:spPr/>
      <dgm:t>
        <a:bodyPr/>
        <a:lstStyle/>
        <a:p>
          <a:endParaRPr lang="de-DE" sz="2400"/>
        </a:p>
      </dgm:t>
    </dgm:pt>
    <dgm:pt modelId="{4D0222BB-1EEF-49C4-A41B-187E494B7C0C}" type="sibTrans" cxnId="{89A1894C-B8FF-4312-961A-71C1FC8129E6}">
      <dgm:prSet/>
      <dgm:spPr/>
      <dgm:t>
        <a:bodyPr/>
        <a:lstStyle/>
        <a:p>
          <a:endParaRPr lang="de-DE" sz="2400"/>
        </a:p>
      </dgm:t>
    </dgm:pt>
    <dgm:pt modelId="{A2701F7F-0DCA-4E1D-B9FB-0884F3C3841F}">
      <dgm:prSet custT="1"/>
      <dgm:spPr/>
      <dgm:t>
        <a:bodyPr/>
        <a:lstStyle/>
        <a:p>
          <a:r>
            <a:rPr lang="de-DE" sz="1400" dirty="0" err="1"/>
            <a:t>Refurbed</a:t>
          </a:r>
          <a:endParaRPr lang="de-DE" sz="1400" dirty="0"/>
        </a:p>
      </dgm:t>
    </dgm:pt>
    <dgm:pt modelId="{BC3C4FC9-0C39-4478-AAA9-203D74830919}" type="parTrans" cxnId="{9CF1D700-F18E-4BB8-B019-49633902B3DF}">
      <dgm:prSet/>
      <dgm:spPr/>
      <dgm:t>
        <a:bodyPr/>
        <a:lstStyle/>
        <a:p>
          <a:endParaRPr lang="de-DE" sz="2400"/>
        </a:p>
      </dgm:t>
    </dgm:pt>
    <dgm:pt modelId="{4E026A5A-FA1F-4442-A75F-F64526EA4D64}" type="sibTrans" cxnId="{9CF1D700-F18E-4BB8-B019-49633902B3DF}">
      <dgm:prSet/>
      <dgm:spPr/>
      <dgm:t>
        <a:bodyPr/>
        <a:lstStyle/>
        <a:p>
          <a:endParaRPr lang="de-DE" sz="2400"/>
        </a:p>
      </dgm:t>
    </dgm:pt>
    <dgm:pt modelId="{7EBB44D5-DAB1-4EBF-A0B4-7C42C91687AB}">
      <dgm:prSet custT="1"/>
      <dgm:spPr/>
      <dgm:t>
        <a:bodyPr/>
        <a:lstStyle/>
        <a:p>
          <a:r>
            <a:rPr lang="de-DE" sz="1400" dirty="0"/>
            <a:t>CO2</a:t>
          </a:r>
        </a:p>
      </dgm:t>
    </dgm:pt>
    <dgm:pt modelId="{1D45F74D-B758-4963-B170-B15091071EA5}" type="parTrans" cxnId="{06B28601-35F4-4334-A432-B448F12785BD}">
      <dgm:prSet/>
      <dgm:spPr/>
      <dgm:t>
        <a:bodyPr/>
        <a:lstStyle/>
        <a:p>
          <a:endParaRPr lang="de-DE" sz="2400"/>
        </a:p>
      </dgm:t>
    </dgm:pt>
    <dgm:pt modelId="{0AACDD50-4E0F-486C-B9EE-B0318A53D974}" type="sibTrans" cxnId="{06B28601-35F4-4334-A432-B448F12785BD}">
      <dgm:prSet/>
      <dgm:spPr/>
      <dgm:t>
        <a:bodyPr/>
        <a:lstStyle/>
        <a:p>
          <a:endParaRPr lang="de-DE" sz="2400"/>
        </a:p>
      </dgm:t>
    </dgm:pt>
    <dgm:pt modelId="{E646E347-4A51-4187-B1FA-3CA4ECADAE8E}">
      <dgm:prSet custT="1"/>
      <dgm:spPr/>
      <dgm:t>
        <a:bodyPr/>
        <a:lstStyle/>
        <a:p>
          <a:r>
            <a:rPr lang="de-DE" sz="1400" dirty="0" err="1"/>
            <a:t>Specification</a:t>
          </a:r>
          <a:endParaRPr lang="de-DE" sz="1400" dirty="0"/>
        </a:p>
      </dgm:t>
    </dgm:pt>
    <dgm:pt modelId="{F10C9F9A-FC05-4C27-98D9-101187E238A4}" type="parTrans" cxnId="{51078E2E-FDB8-41DD-9C9C-0A8BC9B90A7A}">
      <dgm:prSet/>
      <dgm:spPr/>
      <dgm:t>
        <a:bodyPr/>
        <a:lstStyle/>
        <a:p>
          <a:endParaRPr lang="de-DE" sz="2400"/>
        </a:p>
      </dgm:t>
    </dgm:pt>
    <dgm:pt modelId="{4C30D3E8-9E3D-4189-A909-3D0236E53EAC}" type="sibTrans" cxnId="{51078E2E-FDB8-41DD-9C9C-0A8BC9B90A7A}">
      <dgm:prSet/>
      <dgm:spPr/>
      <dgm:t>
        <a:bodyPr/>
        <a:lstStyle/>
        <a:p>
          <a:endParaRPr lang="de-DE" sz="2400"/>
        </a:p>
      </dgm:t>
    </dgm:pt>
    <dgm:pt modelId="{FF028586-2554-4767-B3A5-E2E31B30CE7D}">
      <dgm:prSet custT="1"/>
      <dgm:spPr/>
      <dgm:t>
        <a:bodyPr/>
        <a:lstStyle/>
        <a:p>
          <a:r>
            <a:rPr lang="de-DE" sz="1400" dirty="0"/>
            <a:t>UI</a:t>
          </a:r>
        </a:p>
      </dgm:t>
    </dgm:pt>
    <dgm:pt modelId="{4EEFBAC5-C011-4FA8-83C2-38F5965F9729}" type="parTrans" cxnId="{10E58DB5-6E7E-44E7-BB85-982796AF4A44}">
      <dgm:prSet/>
      <dgm:spPr/>
      <dgm:t>
        <a:bodyPr/>
        <a:lstStyle/>
        <a:p>
          <a:endParaRPr lang="de-DE" sz="2400"/>
        </a:p>
      </dgm:t>
    </dgm:pt>
    <dgm:pt modelId="{AD8EAAB6-1C94-4225-B1AB-DFA7840F14A1}" type="sibTrans" cxnId="{10E58DB5-6E7E-44E7-BB85-982796AF4A44}">
      <dgm:prSet/>
      <dgm:spPr/>
      <dgm:t>
        <a:bodyPr/>
        <a:lstStyle/>
        <a:p>
          <a:endParaRPr lang="de-DE" sz="2400"/>
        </a:p>
      </dgm:t>
    </dgm:pt>
    <dgm:pt modelId="{AF61D0F0-9E4C-4E73-8455-85A08F52D2AC}">
      <dgm:prSet custT="1"/>
      <dgm:spPr/>
      <dgm:t>
        <a:bodyPr/>
        <a:lstStyle/>
        <a:p>
          <a:r>
            <a:rPr lang="de-DE" sz="1400" dirty="0"/>
            <a:t>PEF / LCA</a:t>
          </a:r>
        </a:p>
      </dgm:t>
    </dgm:pt>
    <dgm:pt modelId="{43FA31A0-6194-459D-BBAB-BF663725765A}" type="parTrans" cxnId="{AAD90D38-70B3-44F7-A610-3528DA40B806}">
      <dgm:prSet/>
      <dgm:spPr/>
      <dgm:t>
        <a:bodyPr/>
        <a:lstStyle/>
        <a:p>
          <a:endParaRPr lang="de-DE" sz="2400"/>
        </a:p>
      </dgm:t>
    </dgm:pt>
    <dgm:pt modelId="{DAC4E5E8-8066-4AEE-B57A-E66BBC73F38E}" type="sibTrans" cxnId="{AAD90D38-70B3-44F7-A610-3528DA40B806}">
      <dgm:prSet/>
      <dgm:spPr/>
      <dgm:t>
        <a:bodyPr/>
        <a:lstStyle/>
        <a:p>
          <a:endParaRPr lang="de-DE" sz="2400"/>
        </a:p>
      </dgm:t>
    </dgm:pt>
    <dgm:pt modelId="{DD65CCB8-B30E-4813-A4FB-E40851680750}">
      <dgm:prSet custT="1"/>
      <dgm:spPr/>
      <dgm:t>
        <a:bodyPr/>
        <a:lstStyle/>
        <a:p>
          <a:r>
            <a:rPr lang="de-DE" sz="1400" dirty="0" err="1"/>
            <a:t>Product</a:t>
          </a:r>
          <a:r>
            <a:rPr lang="de-DE" sz="1400" dirty="0"/>
            <a:t> pass</a:t>
          </a:r>
        </a:p>
      </dgm:t>
    </dgm:pt>
    <dgm:pt modelId="{95254C84-E2E1-4427-942A-7872CD8BD671}" type="parTrans" cxnId="{75EC73BE-4490-47DD-9939-2F22F2F0639D}">
      <dgm:prSet/>
      <dgm:spPr/>
      <dgm:t>
        <a:bodyPr/>
        <a:lstStyle/>
        <a:p>
          <a:endParaRPr lang="de-DE" sz="2400"/>
        </a:p>
      </dgm:t>
    </dgm:pt>
    <dgm:pt modelId="{14F71716-7680-4DAF-8064-62DC33997462}" type="sibTrans" cxnId="{75EC73BE-4490-47DD-9939-2F22F2F0639D}">
      <dgm:prSet/>
      <dgm:spPr/>
      <dgm:t>
        <a:bodyPr/>
        <a:lstStyle/>
        <a:p>
          <a:endParaRPr lang="de-DE" sz="2400"/>
        </a:p>
      </dgm:t>
    </dgm:pt>
    <dgm:pt modelId="{B9BE73B7-B14A-4114-9B2A-F757DA1442D8}">
      <dgm:prSet custT="1"/>
      <dgm:spPr/>
      <dgm:t>
        <a:bodyPr/>
        <a:lstStyle/>
        <a:p>
          <a:r>
            <a:rPr lang="de-DE" sz="1400" dirty="0"/>
            <a:t>ODPP</a:t>
          </a:r>
        </a:p>
      </dgm:t>
    </dgm:pt>
    <dgm:pt modelId="{73561F74-5E0C-4AE5-AA67-A42B57F11524}" type="parTrans" cxnId="{508F49D1-B317-4AB7-A931-AE6D60F3A944}">
      <dgm:prSet/>
      <dgm:spPr/>
      <dgm:t>
        <a:bodyPr/>
        <a:lstStyle/>
        <a:p>
          <a:endParaRPr lang="de-DE" sz="2400"/>
        </a:p>
      </dgm:t>
    </dgm:pt>
    <dgm:pt modelId="{3D990518-3FD0-4D3E-9535-D1A6F17DC796}" type="sibTrans" cxnId="{508F49D1-B317-4AB7-A931-AE6D60F3A944}">
      <dgm:prSet/>
      <dgm:spPr/>
      <dgm:t>
        <a:bodyPr/>
        <a:lstStyle/>
        <a:p>
          <a:endParaRPr lang="de-DE" sz="2400"/>
        </a:p>
      </dgm:t>
    </dgm:pt>
    <dgm:pt modelId="{6B37B155-51D3-436E-97A6-66446C5D84E9}">
      <dgm:prSet custT="1"/>
      <dgm:spPr/>
      <dgm:t>
        <a:bodyPr/>
        <a:lstStyle/>
        <a:p>
          <a:r>
            <a:rPr lang="de-DE" sz="1400" dirty="0"/>
            <a:t>Analysis </a:t>
          </a:r>
        </a:p>
      </dgm:t>
    </dgm:pt>
    <dgm:pt modelId="{FBDCF590-292A-4007-8407-9CAC6285EFA1}" type="parTrans" cxnId="{D6D4305C-A6A4-48C3-AB85-FF8276E2CD20}">
      <dgm:prSet/>
      <dgm:spPr/>
      <dgm:t>
        <a:bodyPr/>
        <a:lstStyle/>
        <a:p>
          <a:endParaRPr lang="de-DE" sz="2400"/>
        </a:p>
      </dgm:t>
    </dgm:pt>
    <dgm:pt modelId="{6C448B58-8DA4-4B2F-A086-DCCB9D6F08C9}" type="sibTrans" cxnId="{D6D4305C-A6A4-48C3-AB85-FF8276E2CD20}">
      <dgm:prSet/>
      <dgm:spPr/>
      <dgm:t>
        <a:bodyPr/>
        <a:lstStyle/>
        <a:p>
          <a:endParaRPr lang="de-DE" sz="2400"/>
        </a:p>
      </dgm:t>
    </dgm:pt>
    <dgm:pt modelId="{2157BE01-4DD2-438E-9148-29662D15DE2A}">
      <dgm:prSet custT="1"/>
      <dgm:spPr/>
      <dgm:t>
        <a:bodyPr/>
        <a:lstStyle/>
        <a:p>
          <a:r>
            <a:rPr lang="de-DE" sz="1400" dirty="0"/>
            <a:t>KPI </a:t>
          </a:r>
          <a:r>
            <a:rPr lang="de-DE" sz="1400" dirty="0" err="1"/>
            <a:t>Calculation</a:t>
          </a:r>
          <a:endParaRPr lang="de-DE" sz="1400" dirty="0"/>
        </a:p>
      </dgm:t>
    </dgm:pt>
    <dgm:pt modelId="{F2EC314F-0210-4B6E-9F46-C821FF7F1D1C}" type="parTrans" cxnId="{08ED5DD2-CB7C-4690-8DB4-6CA03EF88FC0}">
      <dgm:prSet/>
      <dgm:spPr/>
      <dgm:t>
        <a:bodyPr/>
        <a:lstStyle/>
        <a:p>
          <a:endParaRPr lang="de-DE" sz="2400"/>
        </a:p>
      </dgm:t>
    </dgm:pt>
    <dgm:pt modelId="{2CCF64D5-7B12-4520-A9AE-3D5EB37421C2}" type="sibTrans" cxnId="{08ED5DD2-CB7C-4690-8DB4-6CA03EF88FC0}">
      <dgm:prSet/>
      <dgm:spPr/>
      <dgm:t>
        <a:bodyPr/>
        <a:lstStyle/>
        <a:p>
          <a:endParaRPr lang="de-DE" sz="2400"/>
        </a:p>
      </dgm:t>
    </dgm:pt>
    <dgm:pt modelId="{E6FE3BFE-357F-4762-A036-053F5246E91B}">
      <dgm:prSet custT="1"/>
      <dgm:spPr/>
      <dgm:t>
        <a:bodyPr/>
        <a:lstStyle/>
        <a:p>
          <a:r>
            <a:rPr lang="de-DE" sz="1400" i="1" dirty="0"/>
            <a:t>Verlinkte </a:t>
          </a:r>
          <a:r>
            <a:rPr lang="de-DE" sz="1400" i="1" dirty="0" err="1"/>
            <a:t>dokumente</a:t>
          </a:r>
          <a:endParaRPr lang="de-DE" sz="1400" i="1" dirty="0"/>
        </a:p>
      </dgm:t>
    </dgm:pt>
    <dgm:pt modelId="{E9D33E43-1D71-4ACC-9FD0-265F6E2CE5D3}" type="parTrans" cxnId="{062ADFA1-2DA0-48D9-9826-8506F0B0E095}">
      <dgm:prSet/>
      <dgm:spPr/>
      <dgm:t>
        <a:bodyPr/>
        <a:lstStyle/>
        <a:p>
          <a:endParaRPr lang="de-DE" sz="2400"/>
        </a:p>
      </dgm:t>
    </dgm:pt>
    <dgm:pt modelId="{0C5B4A15-950B-4573-BA8A-BD783A8D957E}" type="sibTrans" cxnId="{062ADFA1-2DA0-48D9-9826-8506F0B0E095}">
      <dgm:prSet/>
      <dgm:spPr/>
      <dgm:t>
        <a:bodyPr/>
        <a:lstStyle/>
        <a:p>
          <a:endParaRPr lang="de-DE" sz="2400"/>
        </a:p>
      </dgm:t>
    </dgm:pt>
    <dgm:pt modelId="{FA5CCE19-67D7-4284-A1F9-76A44675F523}">
      <dgm:prSet custT="1"/>
      <dgm:spPr/>
      <dgm:t>
        <a:bodyPr/>
        <a:lstStyle/>
        <a:p>
          <a:r>
            <a:rPr lang="de-DE" sz="1400" dirty="0"/>
            <a:t>(Green/Yellow/</a:t>
          </a:r>
          <a:r>
            <a:rPr lang="de-DE" sz="1400" dirty="0" err="1"/>
            <a:t>Red</a:t>
          </a:r>
          <a:r>
            <a:rPr lang="de-DE" sz="1400" dirty="0"/>
            <a:t>)</a:t>
          </a:r>
        </a:p>
      </dgm:t>
    </dgm:pt>
    <dgm:pt modelId="{5038F702-BC1B-40DF-A8CF-755D10425FB4}" type="parTrans" cxnId="{8B26FA5B-E8FB-45A3-9006-3306CC46D5ED}">
      <dgm:prSet/>
      <dgm:spPr/>
      <dgm:t>
        <a:bodyPr/>
        <a:lstStyle/>
        <a:p>
          <a:endParaRPr lang="en-US"/>
        </a:p>
      </dgm:t>
    </dgm:pt>
    <dgm:pt modelId="{C242CAEE-CAE7-4E3A-A59C-2C12C64334BC}" type="sibTrans" cxnId="{8B26FA5B-E8FB-45A3-9006-3306CC46D5ED}">
      <dgm:prSet/>
      <dgm:spPr/>
      <dgm:t>
        <a:bodyPr/>
        <a:lstStyle/>
        <a:p>
          <a:endParaRPr lang="en-US"/>
        </a:p>
      </dgm:t>
    </dgm:pt>
    <dgm:pt modelId="{B05C6F8C-9A3D-4204-AF3B-63F459F40A65}" type="pres">
      <dgm:prSet presAssocID="{F4EF42FB-149A-42D4-B15A-DC584DFA28F1}" presName="Name0" presStyleCnt="0">
        <dgm:presLayoutVars>
          <dgm:dir/>
          <dgm:animLvl val="lvl"/>
          <dgm:resizeHandles val="exact"/>
        </dgm:presLayoutVars>
      </dgm:prSet>
      <dgm:spPr/>
    </dgm:pt>
    <dgm:pt modelId="{A6DA9E94-249C-4329-AC22-A3464A4C55C4}" type="pres">
      <dgm:prSet presAssocID="{BF1B6009-8FB3-454C-BCC3-B4898B1D354E}" presName="composite" presStyleCnt="0"/>
      <dgm:spPr/>
    </dgm:pt>
    <dgm:pt modelId="{45BB794C-750F-427D-B1F9-A1D75D6E2D68}" type="pres">
      <dgm:prSet presAssocID="{BF1B6009-8FB3-454C-BCC3-B4898B1D354E}" presName="parTx" presStyleLbl="node1" presStyleIdx="0" presStyleCnt="5" custScaleX="134503">
        <dgm:presLayoutVars>
          <dgm:chMax val="0"/>
          <dgm:chPref val="0"/>
          <dgm:bulletEnabled val="1"/>
        </dgm:presLayoutVars>
      </dgm:prSet>
      <dgm:spPr/>
    </dgm:pt>
    <dgm:pt modelId="{FEEF6EC0-4B64-423D-9A65-27E333F15241}" type="pres">
      <dgm:prSet presAssocID="{BF1B6009-8FB3-454C-BCC3-B4898B1D354E}" presName="desTx" presStyleLbl="revTx" presStyleIdx="0" presStyleCnt="5" custScaleX="153717" custLinFactNeighborX="-2163">
        <dgm:presLayoutVars>
          <dgm:bulletEnabled val="1"/>
        </dgm:presLayoutVars>
      </dgm:prSet>
      <dgm:spPr/>
    </dgm:pt>
    <dgm:pt modelId="{5F12A3F9-F619-4CF2-8BFF-E2870FFB2138}" type="pres">
      <dgm:prSet presAssocID="{B97A7E86-E5C7-4703-9FBE-33FDDFC3A640}" presName="space" presStyleCnt="0"/>
      <dgm:spPr/>
    </dgm:pt>
    <dgm:pt modelId="{C542AAE1-E8B4-4B32-B1A3-D6F8E52FE56F}" type="pres">
      <dgm:prSet presAssocID="{4A631357-7E19-4DAF-9E1A-0D1D8FEB4185}" presName="composite" presStyleCnt="0"/>
      <dgm:spPr/>
    </dgm:pt>
    <dgm:pt modelId="{8454E88E-0A0F-45C3-A431-DB8F5CDE1673}" type="pres">
      <dgm:prSet presAssocID="{4A631357-7E19-4DAF-9E1A-0D1D8FEB4185}" presName="parTx" presStyleLbl="node1" presStyleIdx="1" presStyleCnt="5" custScaleX="216933">
        <dgm:presLayoutVars>
          <dgm:chMax val="0"/>
          <dgm:chPref val="0"/>
          <dgm:bulletEnabled val="1"/>
        </dgm:presLayoutVars>
      </dgm:prSet>
      <dgm:spPr/>
    </dgm:pt>
    <dgm:pt modelId="{3B67E72C-C0A3-4513-A7A3-59C20CAC74B5}" type="pres">
      <dgm:prSet presAssocID="{4A631357-7E19-4DAF-9E1A-0D1D8FEB4185}" presName="desTx" presStyleLbl="revTx" presStyleIdx="1" presStyleCnt="5" custScaleX="176191">
        <dgm:presLayoutVars>
          <dgm:bulletEnabled val="1"/>
        </dgm:presLayoutVars>
      </dgm:prSet>
      <dgm:spPr/>
    </dgm:pt>
    <dgm:pt modelId="{D6988238-E277-4F41-9163-CA5CEBEF6762}" type="pres">
      <dgm:prSet presAssocID="{DF5DFDB2-9DF2-4E76-9F4A-B3E222957526}" presName="space" presStyleCnt="0"/>
      <dgm:spPr/>
    </dgm:pt>
    <dgm:pt modelId="{FB27E10A-8BD9-42FD-9FF4-DCE0CAC67B50}" type="pres">
      <dgm:prSet presAssocID="{A15FD7AA-3FE5-493F-B9A2-3F021A64CE6C}" presName="composite" presStyleCnt="0"/>
      <dgm:spPr/>
    </dgm:pt>
    <dgm:pt modelId="{9F5715C8-3A8E-4F60-9310-F28438B7D376}" type="pres">
      <dgm:prSet presAssocID="{A15FD7AA-3FE5-493F-B9A2-3F021A64CE6C}" presName="parTx" presStyleLbl="node1" presStyleIdx="2" presStyleCnt="5" custScaleX="191171" custLinFactNeighborX="1200" custLinFactNeighborY="-21045">
        <dgm:presLayoutVars>
          <dgm:chMax val="0"/>
          <dgm:chPref val="0"/>
          <dgm:bulletEnabled val="1"/>
        </dgm:presLayoutVars>
      </dgm:prSet>
      <dgm:spPr/>
    </dgm:pt>
    <dgm:pt modelId="{78F9FCAA-DFDA-4101-9C02-5D5E304E3BD4}" type="pres">
      <dgm:prSet presAssocID="{A15FD7AA-3FE5-493F-B9A2-3F021A64CE6C}" presName="desTx" presStyleLbl="revTx" presStyleIdx="2" presStyleCnt="5" custScaleX="195534" custScaleY="21142">
        <dgm:presLayoutVars>
          <dgm:bulletEnabled val="1"/>
        </dgm:presLayoutVars>
      </dgm:prSet>
      <dgm:spPr/>
    </dgm:pt>
    <dgm:pt modelId="{630E09EA-CB26-44CF-8A7E-216969B664E9}" type="pres">
      <dgm:prSet presAssocID="{C4FEE953-EFD9-4ACA-AC00-7944A6F49B34}" presName="space" presStyleCnt="0"/>
      <dgm:spPr/>
    </dgm:pt>
    <dgm:pt modelId="{75E363DB-62E2-4F7C-A682-79B6A1097610}" type="pres">
      <dgm:prSet presAssocID="{75E86407-AAFA-4721-829B-27241C6AFCA2}" presName="composite" presStyleCnt="0"/>
      <dgm:spPr/>
    </dgm:pt>
    <dgm:pt modelId="{2A7E8A9A-F996-446A-BBB8-0CA0747A6D9E}" type="pres">
      <dgm:prSet presAssocID="{75E86407-AAFA-4721-829B-27241C6AFCA2}" presName="parTx" presStyleLbl="node1" presStyleIdx="3" presStyleCnt="5" custScaleX="195494" custLinFactNeighborX="1202" custLinFactNeighborY="-19541">
        <dgm:presLayoutVars>
          <dgm:chMax val="0"/>
          <dgm:chPref val="0"/>
          <dgm:bulletEnabled val="1"/>
        </dgm:presLayoutVars>
      </dgm:prSet>
      <dgm:spPr/>
    </dgm:pt>
    <dgm:pt modelId="{4DFFBD4C-5079-45C4-99E4-854DA5104AC0}" type="pres">
      <dgm:prSet presAssocID="{75E86407-AAFA-4721-829B-27241C6AFCA2}" presName="desTx" presStyleLbl="revTx" presStyleIdx="3" presStyleCnt="5" custScaleX="211958">
        <dgm:presLayoutVars>
          <dgm:bulletEnabled val="1"/>
        </dgm:presLayoutVars>
      </dgm:prSet>
      <dgm:spPr/>
    </dgm:pt>
    <dgm:pt modelId="{A9D41E40-E5B8-4093-9684-32BDE789C6BE}" type="pres">
      <dgm:prSet presAssocID="{B5E9922F-E1D5-48C5-993C-CA5FC835B69C}" presName="space" presStyleCnt="0"/>
      <dgm:spPr/>
    </dgm:pt>
    <dgm:pt modelId="{7DCE7158-6E35-40BC-954B-D8E3F8F8BEF9}" type="pres">
      <dgm:prSet presAssocID="{B9BE73B7-B14A-4114-9B2A-F757DA1442D8}" presName="composite" presStyleCnt="0"/>
      <dgm:spPr/>
    </dgm:pt>
    <dgm:pt modelId="{C7F3C82B-94CA-411F-9557-4FA85C85DAFC}" type="pres">
      <dgm:prSet presAssocID="{B9BE73B7-B14A-4114-9B2A-F757DA1442D8}" presName="parTx" presStyleLbl="node1" presStyleIdx="4" presStyleCnt="5" custLinFactNeighborX="1407" custLinFactNeighborY="-19542">
        <dgm:presLayoutVars>
          <dgm:chMax val="0"/>
          <dgm:chPref val="0"/>
          <dgm:bulletEnabled val="1"/>
        </dgm:presLayoutVars>
      </dgm:prSet>
      <dgm:spPr/>
    </dgm:pt>
    <dgm:pt modelId="{DDC0D8CE-178B-4D07-8A01-113FAD69215A}" type="pres">
      <dgm:prSet presAssocID="{B9BE73B7-B14A-4114-9B2A-F757DA1442D8}" presName="desTx" presStyleLbl="revTx" presStyleIdx="4" presStyleCnt="5">
        <dgm:presLayoutVars>
          <dgm:bulletEnabled val="1"/>
        </dgm:presLayoutVars>
      </dgm:prSet>
      <dgm:spPr/>
    </dgm:pt>
  </dgm:ptLst>
  <dgm:cxnLst>
    <dgm:cxn modelId="{9CF1D700-F18E-4BB8-B019-49633902B3DF}" srcId="{4E2375EA-02BA-43AF-98F9-7BEE7E75864E}" destId="{A2701F7F-0DCA-4E1D-B9FB-0884F3C3841F}" srcOrd="1" destOrd="0" parTransId="{BC3C4FC9-0C39-4478-AAA9-203D74830919}" sibTransId="{4E026A5A-FA1F-4442-A75F-F64526EA4D64}"/>
    <dgm:cxn modelId="{06B28601-35F4-4334-A432-B448F12785BD}" srcId="{4E2375EA-02BA-43AF-98F9-7BEE7E75864E}" destId="{7EBB44D5-DAB1-4EBF-A0B4-7C42C91687AB}" srcOrd="2" destOrd="0" parTransId="{1D45F74D-B758-4963-B170-B15091071EA5}" sibTransId="{0AACDD50-4E0F-486C-B9EE-B0318A53D974}"/>
    <dgm:cxn modelId="{471CFB09-D5AD-49E6-BF00-86DD9B49107D}" srcId="{1B3D0578-B483-4FF1-8F5E-9E16E9CD8714}" destId="{4E2375EA-02BA-43AF-98F9-7BEE7E75864E}" srcOrd="0" destOrd="0" parTransId="{AFC0D0B9-D495-4B2D-9ACB-FF86B1A6482C}" sibTransId="{EF3ED329-0A63-4FB0-9009-15AE9A735145}"/>
    <dgm:cxn modelId="{70669F0E-C218-4B95-8152-9F5C13D29B4F}" type="presOf" srcId="{E6FE3BFE-357F-4762-A036-053F5246E91B}" destId="{DDC0D8CE-178B-4D07-8A01-113FAD69215A}" srcOrd="0" destOrd="3" presId="urn:microsoft.com/office/officeart/2005/8/layout/chevron1"/>
    <dgm:cxn modelId="{7D51FB0F-267A-43BC-8069-1ED8964022DF}" type="presOf" srcId="{43CD2018-2944-4876-8C32-74E94C6D35A6}" destId="{3B67E72C-C0A3-4513-A7A3-59C20CAC74B5}" srcOrd="0" destOrd="0" presId="urn:microsoft.com/office/officeart/2005/8/layout/chevron1"/>
    <dgm:cxn modelId="{69367210-0AC3-40CA-8D9E-BFAE3BF65C77}" type="presOf" srcId="{ACB9710F-82B9-41F6-9B12-959BC9B81E7F}" destId="{4DFFBD4C-5079-45C4-99E4-854DA5104AC0}" srcOrd="0" destOrd="0" presId="urn:microsoft.com/office/officeart/2005/8/layout/chevron1"/>
    <dgm:cxn modelId="{FF75E924-637A-4341-ACD6-97B51E139BD3}" type="presOf" srcId="{F4EF42FB-149A-42D4-B15A-DC584DFA28F1}" destId="{B05C6F8C-9A3D-4204-AF3B-63F459F40A65}" srcOrd="0" destOrd="0" presId="urn:microsoft.com/office/officeart/2005/8/layout/chevron1"/>
    <dgm:cxn modelId="{E3521A2C-1BCE-489D-AE67-1079C44215D0}" type="presOf" srcId="{FA5CCE19-67D7-4284-A1F9-76A44675F523}" destId="{DDC0D8CE-178B-4D07-8A01-113FAD69215A}" srcOrd="0" destOrd="1" presId="urn:microsoft.com/office/officeart/2005/8/layout/chevron1"/>
    <dgm:cxn modelId="{51078E2E-FDB8-41DD-9C9C-0A8BC9B90A7A}" srcId="{1B3D0578-B483-4FF1-8F5E-9E16E9CD8714}" destId="{E646E347-4A51-4187-B1FA-3CA4ECADAE8E}" srcOrd="1" destOrd="0" parTransId="{F10C9F9A-FC05-4C27-98D9-101187E238A4}" sibTransId="{4C30D3E8-9E3D-4189-A909-3D0236E53EAC}"/>
    <dgm:cxn modelId="{AAD90D38-70B3-44F7-A610-3528DA40B806}" srcId="{1B3D0578-B483-4FF1-8F5E-9E16E9CD8714}" destId="{AF61D0F0-9E4C-4E73-8455-85A08F52D2AC}" srcOrd="3" destOrd="0" parTransId="{43FA31A0-6194-459D-BBAB-BF663725765A}" sibTransId="{DAC4E5E8-8066-4AEE-B57A-E66BBC73F38E}"/>
    <dgm:cxn modelId="{5AE4675B-C65C-4B30-9C9E-E5F07F1684E5}" srcId="{65D26B86-EBD8-453E-92BC-38C203B1058C}" destId="{7890319D-BA42-4339-A74E-8B0BCE4D4000}" srcOrd="1" destOrd="0" parTransId="{9EDA0278-215C-416B-87A8-619808327458}" sibTransId="{074D628A-3FD5-45CB-B08D-68B5485B14A9}"/>
    <dgm:cxn modelId="{8B26FA5B-E8FB-45A3-9006-3306CC46D5ED}" srcId="{B9BE73B7-B14A-4114-9B2A-F757DA1442D8}" destId="{FA5CCE19-67D7-4284-A1F9-76A44675F523}" srcOrd="1" destOrd="0" parTransId="{5038F702-BC1B-40DF-A8CF-755D10425FB4}" sibTransId="{C242CAEE-CAE7-4E3A-A59C-2C12C64334BC}"/>
    <dgm:cxn modelId="{D6D4305C-A6A4-48C3-AB85-FF8276E2CD20}" srcId="{B9BE73B7-B14A-4114-9B2A-F757DA1442D8}" destId="{6B37B155-51D3-436E-97A6-66446C5D84E9}" srcOrd="0" destOrd="0" parTransId="{FBDCF590-292A-4007-8407-9CAC6285EFA1}" sibTransId="{6C448B58-8DA4-4B2F-A086-DCCB9D6F08C9}"/>
    <dgm:cxn modelId="{8F734F5C-973D-45D2-B71D-AE74C88A6D63}" type="presOf" srcId="{DD65CCB8-B30E-4813-A4FB-E40851680750}" destId="{4DFFBD4C-5079-45C4-99E4-854DA5104AC0}" srcOrd="0" destOrd="9" presId="urn:microsoft.com/office/officeart/2005/8/layout/chevron1"/>
    <dgm:cxn modelId="{D275325D-B75C-4C9C-A091-3E2D7F2EC3FE}" srcId="{4A631357-7E19-4DAF-9E1A-0D1D8FEB4185}" destId="{43CD2018-2944-4876-8C32-74E94C6D35A6}" srcOrd="0" destOrd="0" parTransId="{450A5BAD-BAD7-4AE0-A7D5-3A41DBC6407D}" sibTransId="{E2AA0402-5512-4146-A238-EE7E17606DA8}"/>
    <dgm:cxn modelId="{7B4C4662-F80E-4584-BACA-51F247D58C2A}" type="presOf" srcId="{7EBB44D5-DAB1-4EBF-A0B4-7C42C91687AB}" destId="{4DFFBD4C-5079-45C4-99E4-854DA5104AC0}" srcOrd="0" destOrd="5" presId="urn:microsoft.com/office/officeart/2005/8/layout/chevron1"/>
    <dgm:cxn modelId="{8A2A9568-E19F-4DDA-8C7D-10B91CCB0BB1}" type="presOf" srcId="{A15FD7AA-3FE5-493F-B9A2-3F021A64CE6C}" destId="{9F5715C8-3A8E-4F60-9310-F28438B7D376}" srcOrd="0" destOrd="0" presId="urn:microsoft.com/office/officeart/2005/8/layout/chevron1"/>
    <dgm:cxn modelId="{64C7F548-0A33-4CFE-9530-FDC42E5E328C}" srcId="{BF1B6009-8FB3-454C-BCC3-B4898B1D354E}" destId="{F2AA8FD5-BC6B-4A3F-95A9-064A7C90F24F}" srcOrd="0" destOrd="0" parTransId="{FFC84D65-B0C1-474B-887A-F82C71A2FFDC}" sibTransId="{E866CBA2-B918-4D3E-9EDC-B08618EAFF81}"/>
    <dgm:cxn modelId="{C079414A-9E89-4476-8F9D-CDAC9D8B1576}" srcId="{75E86407-AAFA-4721-829B-27241C6AFCA2}" destId="{ACB9710F-82B9-41F6-9B12-959BC9B81E7F}" srcOrd="0" destOrd="0" parTransId="{348B63F9-A620-422E-B261-7E2D8B73278D}" sibTransId="{90CB4474-C4CF-48B4-BA2A-97B36EC220D4}"/>
    <dgm:cxn modelId="{89A1894C-B8FF-4312-961A-71C1FC8129E6}" srcId="{4E2375EA-02BA-43AF-98F9-7BEE7E75864E}" destId="{D0977439-BFCE-4248-9F2B-43B26C0C984A}" srcOrd="0" destOrd="0" parTransId="{34D1A63C-EF4B-4A80-B42C-8C066C757981}" sibTransId="{4D0222BB-1EEF-49C4-A41B-187E494B7C0C}"/>
    <dgm:cxn modelId="{8BD1184F-62EA-4F4E-BF03-B7CE32448231}" srcId="{A15FD7AA-3FE5-493F-B9A2-3F021A64CE6C}" destId="{65D26B86-EBD8-453E-92BC-38C203B1058C}" srcOrd="0" destOrd="0" parTransId="{EF4AB050-85A5-48DB-B256-A91F400378CE}" sibTransId="{4247CA94-729B-408F-A043-4678D72601AD}"/>
    <dgm:cxn modelId="{A850C54F-A44A-440B-B1FA-BCC06E6BB240}" type="presOf" srcId="{4A631357-7E19-4DAF-9E1A-0D1D8FEB4185}" destId="{8454E88E-0A0F-45C3-A431-DB8F5CDE1673}" srcOrd="0" destOrd="0" presId="urn:microsoft.com/office/officeart/2005/8/layout/chevron1"/>
    <dgm:cxn modelId="{4612DB53-29EF-4C50-892A-7AB14B491267}" srcId="{75E86407-AAFA-4721-829B-27241C6AFCA2}" destId="{1B3D0578-B483-4FF1-8F5E-9E16E9CD8714}" srcOrd="1" destOrd="0" parTransId="{C45F6649-AD9C-403D-B05E-CC89E0C84D32}" sibTransId="{FC46F38D-6CD2-4A5B-B21B-E75C1C118583}"/>
    <dgm:cxn modelId="{D9FC9358-A749-4CB6-8F65-90C6C23E66D6}" type="presOf" srcId="{BF1B6009-8FB3-454C-BCC3-B4898B1D354E}" destId="{45BB794C-750F-427D-B1F9-A1D75D6E2D68}" srcOrd="0" destOrd="0" presId="urn:microsoft.com/office/officeart/2005/8/layout/chevron1"/>
    <dgm:cxn modelId="{BD7ECE7B-C00E-4F21-A322-492871630A8C}" type="presOf" srcId="{AF61D0F0-9E4C-4E73-8455-85A08F52D2AC}" destId="{4DFFBD4C-5079-45C4-99E4-854DA5104AC0}" srcOrd="0" destOrd="8" presId="urn:microsoft.com/office/officeart/2005/8/layout/chevron1"/>
    <dgm:cxn modelId="{4FC59F84-CA8F-4094-ACDA-32D370622C23}" type="presOf" srcId="{F2AA8FD5-BC6B-4A3F-95A9-064A7C90F24F}" destId="{FEEF6EC0-4B64-423D-9A65-27E333F15241}" srcOrd="0" destOrd="0" presId="urn:microsoft.com/office/officeart/2005/8/layout/chevron1"/>
    <dgm:cxn modelId="{D12AB287-EB97-4B5F-887A-4CF50669DAEE}" srcId="{F4EF42FB-149A-42D4-B15A-DC584DFA28F1}" destId="{75E86407-AAFA-4721-829B-27241C6AFCA2}" srcOrd="3" destOrd="0" parTransId="{6E973CF5-8885-4909-ABBC-6B46EE9E9FC9}" sibTransId="{B5E9922F-E1D5-48C5-993C-CA5FC835B69C}"/>
    <dgm:cxn modelId="{22932796-2994-46C6-A3CB-6C5D2A7274A4}" srcId="{65D26B86-EBD8-453E-92BC-38C203B1058C}" destId="{F7536C3E-55DB-460A-8D9A-D518C9F0DBC8}" srcOrd="0" destOrd="0" parTransId="{E76DA30B-62F1-4DB0-AF1F-357D316E110C}" sibTransId="{B92C6081-552E-4F3C-8405-12D22EE2B2E9}"/>
    <dgm:cxn modelId="{062ADFA1-2DA0-48D9-9826-8506F0B0E095}" srcId="{B9BE73B7-B14A-4114-9B2A-F757DA1442D8}" destId="{E6FE3BFE-357F-4762-A036-053F5246E91B}" srcOrd="3" destOrd="0" parTransId="{E9D33E43-1D71-4ACC-9FD0-265F6E2CE5D3}" sibTransId="{0C5B4A15-950B-4573-BA8A-BD783A8D957E}"/>
    <dgm:cxn modelId="{A58DF8AF-86A2-4E59-962B-D9FF7BDF585E}" type="presOf" srcId="{75E86407-AAFA-4721-829B-27241C6AFCA2}" destId="{2A7E8A9A-F996-446A-BBB8-0CA0747A6D9E}" srcOrd="0" destOrd="0" presId="urn:microsoft.com/office/officeart/2005/8/layout/chevron1"/>
    <dgm:cxn modelId="{10E58DB5-6E7E-44E7-BB85-982796AF4A44}" srcId="{1B3D0578-B483-4FF1-8F5E-9E16E9CD8714}" destId="{FF028586-2554-4767-B3A5-E2E31B30CE7D}" srcOrd="2" destOrd="0" parTransId="{4EEFBAC5-C011-4FA8-83C2-38F5965F9729}" sibTransId="{AD8EAAB6-1C94-4225-B1AB-DFA7840F14A1}"/>
    <dgm:cxn modelId="{B0897CBA-7172-486D-9CFD-2A808264053F}" type="presOf" srcId="{1B3D0578-B483-4FF1-8F5E-9E16E9CD8714}" destId="{4DFFBD4C-5079-45C4-99E4-854DA5104AC0}" srcOrd="0" destOrd="1" presId="urn:microsoft.com/office/officeart/2005/8/layout/chevron1"/>
    <dgm:cxn modelId="{29C043BB-8342-4D4E-901C-C2C5C4B50E5D}" srcId="{F4EF42FB-149A-42D4-B15A-DC584DFA28F1}" destId="{4A631357-7E19-4DAF-9E1A-0D1D8FEB4185}" srcOrd="1" destOrd="0" parTransId="{B1B38FCD-5AF2-47D8-A338-86D250623267}" sibTransId="{DF5DFDB2-9DF2-4E76-9F4A-B3E222957526}"/>
    <dgm:cxn modelId="{8EBB42BD-DDB0-409A-AD63-F83FD641325C}" type="presOf" srcId="{E646E347-4A51-4187-B1FA-3CA4ECADAE8E}" destId="{4DFFBD4C-5079-45C4-99E4-854DA5104AC0}" srcOrd="0" destOrd="6" presId="urn:microsoft.com/office/officeart/2005/8/layout/chevron1"/>
    <dgm:cxn modelId="{75EC73BE-4490-47DD-9939-2F22F2F0639D}" srcId="{75E86407-AAFA-4721-829B-27241C6AFCA2}" destId="{DD65CCB8-B30E-4813-A4FB-E40851680750}" srcOrd="2" destOrd="0" parTransId="{95254C84-E2E1-4427-942A-7872CD8BD671}" sibTransId="{14F71716-7680-4DAF-8064-62DC33997462}"/>
    <dgm:cxn modelId="{A566E4C3-0EA8-4C50-B23D-130C095D886A}" type="presOf" srcId="{7890319D-BA42-4339-A74E-8B0BCE4D4000}" destId="{78F9FCAA-DFDA-4101-9C02-5D5E304E3BD4}" srcOrd="0" destOrd="2" presId="urn:microsoft.com/office/officeart/2005/8/layout/chevron1"/>
    <dgm:cxn modelId="{3E7638C7-9124-402A-9630-02CE32EC7E87}" srcId="{F4EF42FB-149A-42D4-B15A-DC584DFA28F1}" destId="{A15FD7AA-3FE5-493F-B9A2-3F021A64CE6C}" srcOrd="2" destOrd="0" parTransId="{157F61DF-FBAB-4A28-936B-E6731FB8F5C0}" sibTransId="{C4FEE953-EFD9-4ACA-AC00-7944A6F49B34}"/>
    <dgm:cxn modelId="{2DAC1BC8-83BA-45F5-9C31-A2A13AC4F734}" type="presOf" srcId="{65D26B86-EBD8-453E-92BC-38C203B1058C}" destId="{78F9FCAA-DFDA-4101-9C02-5D5E304E3BD4}" srcOrd="0" destOrd="0" presId="urn:microsoft.com/office/officeart/2005/8/layout/chevron1"/>
    <dgm:cxn modelId="{5EF523CE-E1F7-41D6-813D-45F004F13766}" type="presOf" srcId="{B9BE73B7-B14A-4114-9B2A-F757DA1442D8}" destId="{C7F3C82B-94CA-411F-9557-4FA85C85DAFC}" srcOrd="0" destOrd="0" presId="urn:microsoft.com/office/officeart/2005/8/layout/chevron1"/>
    <dgm:cxn modelId="{508F49D1-B317-4AB7-A931-AE6D60F3A944}" srcId="{F4EF42FB-149A-42D4-B15A-DC584DFA28F1}" destId="{B9BE73B7-B14A-4114-9B2A-F757DA1442D8}" srcOrd="4" destOrd="0" parTransId="{73561F74-5E0C-4AE5-AA67-A42B57F11524}" sibTransId="{3D990518-3FD0-4D3E-9535-D1A6F17DC796}"/>
    <dgm:cxn modelId="{08ED5DD2-CB7C-4690-8DB4-6CA03EF88FC0}" srcId="{B9BE73B7-B14A-4114-9B2A-F757DA1442D8}" destId="{2157BE01-4DD2-438E-9148-29662D15DE2A}" srcOrd="2" destOrd="0" parTransId="{F2EC314F-0210-4B6E-9F46-C821FF7F1D1C}" sibTransId="{2CCF64D5-7B12-4520-A9AE-3D5EB37421C2}"/>
    <dgm:cxn modelId="{A61011D7-67D3-4816-B44F-78597327E805}" type="presOf" srcId="{2157BE01-4DD2-438E-9148-29662D15DE2A}" destId="{DDC0D8CE-178B-4D07-8A01-113FAD69215A}" srcOrd="0" destOrd="2" presId="urn:microsoft.com/office/officeart/2005/8/layout/chevron1"/>
    <dgm:cxn modelId="{619EBBD9-8C4C-46E1-9A42-91114C1AA565}" srcId="{F4EF42FB-149A-42D4-B15A-DC584DFA28F1}" destId="{BF1B6009-8FB3-454C-BCC3-B4898B1D354E}" srcOrd="0" destOrd="0" parTransId="{7A744259-DE1C-4CDA-918F-51690EBB4E9E}" sibTransId="{B97A7E86-E5C7-4703-9FBE-33FDDFC3A640}"/>
    <dgm:cxn modelId="{4433B7DC-B29D-4326-B773-222886EACF5F}" type="presOf" srcId="{F7536C3E-55DB-460A-8D9A-D518C9F0DBC8}" destId="{78F9FCAA-DFDA-4101-9C02-5D5E304E3BD4}" srcOrd="0" destOrd="1" presId="urn:microsoft.com/office/officeart/2005/8/layout/chevron1"/>
    <dgm:cxn modelId="{968D5CDE-E384-4EAC-9D67-9CD9E3F6CF79}" type="presOf" srcId="{FF028586-2554-4767-B3A5-E2E31B30CE7D}" destId="{4DFFBD4C-5079-45C4-99E4-854DA5104AC0}" srcOrd="0" destOrd="7" presId="urn:microsoft.com/office/officeart/2005/8/layout/chevron1"/>
    <dgm:cxn modelId="{DE63E9E2-41E0-43FD-B9F4-80791B8F0C67}" type="presOf" srcId="{D0977439-BFCE-4248-9F2B-43B26C0C984A}" destId="{4DFFBD4C-5079-45C4-99E4-854DA5104AC0}" srcOrd="0" destOrd="3" presId="urn:microsoft.com/office/officeart/2005/8/layout/chevron1"/>
    <dgm:cxn modelId="{F0E20AE4-DCFC-46FB-B4D2-1CADFFC33A2F}" type="presOf" srcId="{A2701F7F-0DCA-4E1D-B9FB-0884F3C3841F}" destId="{4DFFBD4C-5079-45C4-99E4-854DA5104AC0}" srcOrd="0" destOrd="4" presId="urn:microsoft.com/office/officeart/2005/8/layout/chevron1"/>
    <dgm:cxn modelId="{86132BE5-EE38-4D1B-AA48-06BD4277B93A}" type="presOf" srcId="{4E2375EA-02BA-43AF-98F9-7BEE7E75864E}" destId="{4DFFBD4C-5079-45C4-99E4-854DA5104AC0}" srcOrd="0" destOrd="2" presId="urn:microsoft.com/office/officeart/2005/8/layout/chevron1"/>
    <dgm:cxn modelId="{39B8F5E6-5467-4657-8DFC-BE0EA7057E31}" type="presOf" srcId="{6B37B155-51D3-436E-97A6-66446C5D84E9}" destId="{DDC0D8CE-178B-4D07-8A01-113FAD69215A}" srcOrd="0" destOrd="0" presId="urn:microsoft.com/office/officeart/2005/8/layout/chevron1"/>
    <dgm:cxn modelId="{6864F9EA-1F3C-4874-B6F7-2AD2D042F766}" type="presOf" srcId="{EC2C2A30-6E85-49BE-89E5-D76402A7667A}" destId="{78F9FCAA-DFDA-4101-9C02-5D5E304E3BD4}" srcOrd="0" destOrd="3" presId="urn:microsoft.com/office/officeart/2005/8/layout/chevron1"/>
    <dgm:cxn modelId="{D6C1DFF6-2AD3-4292-99BC-0E2995921218}" srcId="{A15FD7AA-3FE5-493F-B9A2-3F021A64CE6C}" destId="{EC2C2A30-6E85-49BE-89E5-D76402A7667A}" srcOrd="1" destOrd="0" parTransId="{D0866082-A0E5-43A4-9411-D7C61092335C}" sibTransId="{14B698BE-59A3-4660-91A1-ABD74436FF84}"/>
    <dgm:cxn modelId="{BA9C8AA8-A73A-4475-9842-C252A97BC5BB}" type="presParOf" srcId="{B05C6F8C-9A3D-4204-AF3B-63F459F40A65}" destId="{A6DA9E94-249C-4329-AC22-A3464A4C55C4}" srcOrd="0" destOrd="0" presId="urn:microsoft.com/office/officeart/2005/8/layout/chevron1"/>
    <dgm:cxn modelId="{45D4276C-EC02-44EB-84C8-27E863ABB676}" type="presParOf" srcId="{A6DA9E94-249C-4329-AC22-A3464A4C55C4}" destId="{45BB794C-750F-427D-B1F9-A1D75D6E2D68}" srcOrd="0" destOrd="0" presId="urn:microsoft.com/office/officeart/2005/8/layout/chevron1"/>
    <dgm:cxn modelId="{2035B768-C90F-4EBD-93A8-0DE0564908C2}" type="presParOf" srcId="{A6DA9E94-249C-4329-AC22-A3464A4C55C4}" destId="{FEEF6EC0-4B64-423D-9A65-27E333F15241}" srcOrd="1" destOrd="0" presId="urn:microsoft.com/office/officeart/2005/8/layout/chevron1"/>
    <dgm:cxn modelId="{F365F3E4-A58E-4365-AF22-6F4539C3D274}" type="presParOf" srcId="{B05C6F8C-9A3D-4204-AF3B-63F459F40A65}" destId="{5F12A3F9-F619-4CF2-8BFF-E2870FFB2138}" srcOrd="1" destOrd="0" presId="urn:microsoft.com/office/officeart/2005/8/layout/chevron1"/>
    <dgm:cxn modelId="{317D1755-DD51-4215-B9A3-613395C5EDFA}" type="presParOf" srcId="{B05C6F8C-9A3D-4204-AF3B-63F459F40A65}" destId="{C542AAE1-E8B4-4B32-B1A3-D6F8E52FE56F}" srcOrd="2" destOrd="0" presId="urn:microsoft.com/office/officeart/2005/8/layout/chevron1"/>
    <dgm:cxn modelId="{87BBF8CA-53EF-45DA-B33F-6CB574D448E9}" type="presParOf" srcId="{C542AAE1-E8B4-4B32-B1A3-D6F8E52FE56F}" destId="{8454E88E-0A0F-45C3-A431-DB8F5CDE1673}" srcOrd="0" destOrd="0" presId="urn:microsoft.com/office/officeart/2005/8/layout/chevron1"/>
    <dgm:cxn modelId="{41C2A27F-8EDD-4FF3-9068-300CFE9815AE}" type="presParOf" srcId="{C542AAE1-E8B4-4B32-B1A3-D6F8E52FE56F}" destId="{3B67E72C-C0A3-4513-A7A3-59C20CAC74B5}" srcOrd="1" destOrd="0" presId="urn:microsoft.com/office/officeart/2005/8/layout/chevron1"/>
    <dgm:cxn modelId="{7BC526A0-9712-48ED-89D7-E8EE67404FBD}" type="presParOf" srcId="{B05C6F8C-9A3D-4204-AF3B-63F459F40A65}" destId="{D6988238-E277-4F41-9163-CA5CEBEF6762}" srcOrd="3" destOrd="0" presId="urn:microsoft.com/office/officeart/2005/8/layout/chevron1"/>
    <dgm:cxn modelId="{A51802E3-FF73-4E66-BEA0-07DA42C666C8}" type="presParOf" srcId="{B05C6F8C-9A3D-4204-AF3B-63F459F40A65}" destId="{FB27E10A-8BD9-42FD-9FF4-DCE0CAC67B50}" srcOrd="4" destOrd="0" presId="urn:microsoft.com/office/officeart/2005/8/layout/chevron1"/>
    <dgm:cxn modelId="{BD7B0F16-CDC5-469E-9580-87A9D80E3F4D}" type="presParOf" srcId="{FB27E10A-8BD9-42FD-9FF4-DCE0CAC67B50}" destId="{9F5715C8-3A8E-4F60-9310-F28438B7D376}" srcOrd="0" destOrd="0" presId="urn:microsoft.com/office/officeart/2005/8/layout/chevron1"/>
    <dgm:cxn modelId="{A1F843ED-CD00-4E3E-AD94-662A41D1F0B3}" type="presParOf" srcId="{FB27E10A-8BD9-42FD-9FF4-DCE0CAC67B50}" destId="{78F9FCAA-DFDA-4101-9C02-5D5E304E3BD4}" srcOrd="1" destOrd="0" presId="urn:microsoft.com/office/officeart/2005/8/layout/chevron1"/>
    <dgm:cxn modelId="{CB2529F4-F5E9-456E-8D5F-68FD93880C6F}" type="presParOf" srcId="{B05C6F8C-9A3D-4204-AF3B-63F459F40A65}" destId="{630E09EA-CB26-44CF-8A7E-216969B664E9}" srcOrd="5" destOrd="0" presId="urn:microsoft.com/office/officeart/2005/8/layout/chevron1"/>
    <dgm:cxn modelId="{96A79674-21BD-4F46-9CEE-9C4771EDBA1D}" type="presParOf" srcId="{B05C6F8C-9A3D-4204-AF3B-63F459F40A65}" destId="{75E363DB-62E2-4F7C-A682-79B6A1097610}" srcOrd="6" destOrd="0" presId="urn:microsoft.com/office/officeart/2005/8/layout/chevron1"/>
    <dgm:cxn modelId="{B0AF4084-DE20-49DC-A079-470A889A03D0}" type="presParOf" srcId="{75E363DB-62E2-4F7C-A682-79B6A1097610}" destId="{2A7E8A9A-F996-446A-BBB8-0CA0747A6D9E}" srcOrd="0" destOrd="0" presId="urn:microsoft.com/office/officeart/2005/8/layout/chevron1"/>
    <dgm:cxn modelId="{5B9D0A89-D881-44C1-BA87-93B77A3FCC77}" type="presParOf" srcId="{75E363DB-62E2-4F7C-A682-79B6A1097610}" destId="{4DFFBD4C-5079-45C4-99E4-854DA5104AC0}" srcOrd="1" destOrd="0" presId="urn:microsoft.com/office/officeart/2005/8/layout/chevron1"/>
    <dgm:cxn modelId="{9219058D-5784-4094-B3A5-FF86DE044A9E}" type="presParOf" srcId="{B05C6F8C-9A3D-4204-AF3B-63F459F40A65}" destId="{A9D41E40-E5B8-4093-9684-32BDE789C6BE}" srcOrd="7" destOrd="0" presId="urn:microsoft.com/office/officeart/2005/8/layout/chevron1"/>
    <dgm:cxn modelId="{9648A3BD-612A-498E-849A-B90B4DD1E83E}" type="presParOf" srcId="{B05C6F8C-9A3D-4204-AF3B-63F459F40A65}" destId="{7DCE7158-6E35-40BC-954B-D8E3F8F8BEF9}" srcOrd="8" destOrd="0" presId="urn:microsoft.com/office/officeart/2005/8/layout/chevron1"/>
    <dgm:cxn modelId="{6BE41755-931C-40B5-A385-AA4039999501}" type="presParOf" srcId="{7DCE7158-6E35-40BC-954B-D8E3F8F8BEF9}" destId="{C7F3C82B-94CA-411F-9557-4FA85C85DAFC}" srcOrd="0" destOrd="0" presId="urn:microsoft.com/office/officeart/2005/8/layout/chevron1"/>
    <dgm:cxn modelId="{C9F6F8FB-7912-4D8F-9CA7-B9F9E8CEA984}" type="presParOf" srcId="{7DCE7158-6E35-40BC-954B-D8E3F8F8BEF9}" destId="{DDC0D8CE-178B-4D07-8A01-113FAD69215A}"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B794C-750F-427D-B1F9-A1D75D6E2D68}">
      <dsp:nvSpPr>
        <dsp:cNvPr id="0" name=""/>
        <dsp:cNvSpPr/>
      </dsp:nvSpPr>
      <dsp:spPr>
        <a:xfrm>
          <a:off x="74403" y="1370529"/>
          <a:ext cx="1985833" cy="59056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de-DE" sz="1400" b="0" i="0" kern="1200" dirty="0" err="1"/>
            <a:t>PhoneDB</a:t>
          </a:r>
          <a:endParaRPr lang="de-DE" sz="1400" kern="1200" dirty="0"/>
        </a:p>
      </dsp:txBody>
      <dsp:txXfrm>
        <a:off x="369688" y="1370529"/>
        <a:ext cx="1395264" cy="590569"/>
      </dsp:txXfrm>
    </dsp:sp>
    <dsp:sp modelId="{FEEF6EC0-4B64-423D-9A65-27E333F15241}">
      <dsp:nvSpPr>
        <dsp:cNvPr id="0" name=""/>
        <dsp:cNvSpPr/>
      </dsp:nvSpPr>
      <dsp:spPr>
        <a:xfrm>
          <a:off x="0" y="2034919"/>
          <a:ext cx="1815610" cy="2350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For each Phone Name (“moto g pro”)</a:t>
          </a:r>
          <a:endParaRPr lang="de-DE" sz="1400" kern="1200" dirty="0"/>
        </a:p>
      </dsp:txBody>
      <dsp:txXfrm>
        <a:off x="0" y="2034919"/>
        <a:ext cx="1815610" cy="2350329"/>
      </dsp:txXfrm>
    </dsp:sp>
    <dsp:sp modelId="{8454E88E-0A0F-45C3-A431-DB8F5CDE1673}">
      <dsp:nvSpPr>
        <dsp:cNvPr id="0" name=""/>
        <dsp:cNvSpPr/>
      </dsp:nvSpPr>
      <dsp:spPr>
        <a:xfrm>
          <a:off x="1844658" y="1370529"/>
          <a:ext cx="3202849" cy="59056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de-DE" sz="1400" kern="1200" dirty="0" err="1"/>
            <a:t>IFixIt</a:t>
          </a:r>
          <a:r>
            <a:rPr lang="de-DE" sz="1400" kern="1200" dirty="0"/>
            <a:t> </a:t>
          </a:r>
          <a:r>
            <a:rPr lang="de-DE" sz="1400" kern="1200" dirty="0" err="1"/>
            <a:t>Reperatur</a:t>
          </a:r>
          <a:r>
            <a:rPr lang="de-DE" sz="1400" kern="1200" dirty="0"/>
            <a:t> Bewertung</a:t>
          </a:r>
        </a:p>
      </dsp:txBody>
      <dsp:txXfrm>
        <a:off x="2139943" y="1370529"/>
        <a:ext cx="2612280" cy="590569"/>
      </dsp:txXfrm>
    </dsp:sp>
    <dsp:sp modelId="{3B67E72C-C0A3-4513-A7A3-59C20CAC74B5}">
      <dsp:nvSpPr>
        <dsp:cNvPr id="0" name=""/>
        <dsp:cNvSpPr/>
      </dsp:nvSpPr>
      <dsp:spPr>
        <a:xfrm>
          <a:off x="2257911" y="2034919"/>
          <a:ext cx="2081059" cy="2350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de-DE" sz="1400" kern="1200" dirty="0" err="1"/>
            <a:t>WebScraping</a:t>
          </a:r>
          <a:r>
            <a:rPr lang="de-DE" sz="1400" kern="1200" dirty="0"/>
            <a:t> (</a:t>
          </a:r>
          <a:r>
            <a:rPr lang="de-DE" sz="1400" kern="1200" dirty="0" err="1"/>
            <a:t>done</a:t>
          </a:r>
          <a:r>
            <a:rPr lang="de-DE" sz="1400" kern="1200" dirty="0"/>
            <a:t>)</a:t>
          </a:r>
        </a:p>
        <a:p>
          <a:pPr marL="114300" lvl="1" indent="-114300" algn="l" defTabSz="622300">
            <a:lnSpc>
              <a:spcPct val="90000"/>
            </a:lnSpc>
            <a:spcBef>
              <a:spcPct val="0"/>
            </a:spcBef>
            <a:spcAft>
              <a:spcPct val="15000"/>
            </a:spcAft>
            <a:buChar char="•"/>
          </a:pPr>
          <a:r>
            <a:rPr lang="de-DE" sz="1400" kern="1200" dirty="0"/>
            <a:t>Akku</a:t>
          </a:r>
        </a:p>
        <a:p>
          <a:pPr marL="114300" lvl="1" indent="-114300" algn="l" defTabSz="622300">
            <a:lnSpc>
              <a:spcPct val="90000"/>
            </a:lnSpc>
            <a:spcBef>
              <a:spcPct val="0"/>
            </a:spcBef>
            <a:spcAft>
              <a:spcPct val="15000"/>
            </a:spcAft>
            <a:buChar char="•"/>
          </a:pPr>
          <a:r>
            <a:rPr lang="de-DE" sz="1400" kern="1200" dirty="0"/>
            <a:t>Schraubenzieher</a:t>
          </a:r>
        </a:p>
      </dsp:txBody>
      <dsp:txXfrm>
        <a:off x="2257911" y="2034919"/>
        <a:ext cx="2081059" cy="2350329"/>
      </dsp:txXfrm>
    </dsp:sp>
    <dsp:sp modelId="{9F5715C8-3A8E-4F60-9310-F28438B7D376}">
      <dsp:nvSpPr>
        <dsp:cNvPr id="0" name=""/>
        <dsp:cNvSpPr/>
      </dsp:nvSpPr>
      <dsp:spPr>
        <a:xfrm>
          <a:off x="4831929" y="1370529"/>
          <a:ext cx="2822493" cy="59056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de-DE" sz="1400" kern="1200" dirty="0" err="1"/>
            <a:t>Social</a:t>
          </a:r>
          <a:r>
            <a:rPr lang="de-DE" sz="1400" kern="1200" dirty="0"/>
            <a:t> Media </a:t>
          </a:r>
          <a:r>
            <a:rPr lang="de-DE" sz="1400" kern="1200" dirty="0" err="1"/>
            <a:t>Repair</a:t>
          </a:r>
          <a:r>
            <a:rPr lang="de-DE" sz="1400" kern="1200" dirty="0"/>
            <a:t> Feedback</a:t>
          </a:r>
        </a:p>
      </dsp:txBody>
      <dsp:txXfrm>
        <a:off x="5127214" y="1370529"/>
        <a:ext cx="2231924" cy="590569"/>
      </dsp:txXfrm>
    </dsp:sp>
    <dsp:sp modelId="{78F9FCAA-DFDA-4101-9C02-5D5E304E3BD4}">
      <dsp:nvSpPr>
        <dsp:cNvPr id="0" name=""/>
        <dsp:cNvSpPr/>
      </dsp:nvSpPr>
      <dsp:spPr>
        <a:xfrm>
          <a:off x="4940770" y="2034919"/>
          <a:ext cx="2309527" cy="2350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de-DE" sz="1400" kern="1200" dirty="0" err="1"/>
            <a:t>Youtube</a:t>
          </a:r>
          <a:r>
            <a:rPr lang="de-DE" sz="1400" kern="1200" dirty="0"/>
            <a:t> Videos</a:t>
          </a:r>
        </a:p>
        <a:p>
          <a:pPr marL="228600" lvl="2" indent="-114300" algn="l" defTabSz="622300">
            <a:lnSpc>
              <a:spcPct val="90000"/>
            </a:lnSpc>
            <a:spcBef>
              <a:spcPct val="0"/>
            </a:spcBef>
            <a:spcAft>
              <a:spcPct val="15000"/>
            </a:spcAft>
            <a:buChar char="•"/>
          </a:pPr>
          <a:r>
            <a:rPr lang="de-DE" sz="1400" kern="1200" dirty="0"/>
            <a:t>Extract </a:t>
          </a:r>
          <a:r>
            <a:rPr lang="de-DE" sz="1400" kern="1200" dirty="0" err="1"/>
            <a:t>Transcript</a:t>
          </a:r>
          <a:r>
            <a:rPr lang="de-DE" sz="1400" kern="1200" dirty="0"/>
            <a:t> (</a:t>
          </a:r>
          <a:r>
            <a:rPr lang="de-DE" sz="1400" kern="1200" dirty="0" err="1"/>
            <a:t>done</a:t>
          </a:r>
          <a:r>
            <a:rPr lang="de-DE" sz="1400" kern="1200" dirty="0"/>
            <a:t>)</a:t>
          </a:r>
        </a:p>
        <a:p>
          <a:pPr marL="228600" lvl="2" indent="-114300" algn="l" defTabSz="622300">
            <a:lnSpc>
              <a:spcPct val="90000"/>
            </a:lnSpc>
            <a:spcBef>
              <a:spcPct val="0"/>
            </a:spcBef>
            <a:spcAft>
              <a:spcPct val="15000"/>
            </a:spcAft>
            <a:buChar char="•"/>
          </a:pPr>
          <a:r>
            <a:rPr lang="de-DE" sz="1400" b="0" i="0" kern="1200" dirty="0"/>
            <a:t>Sentiment </a:t>
          </a:r>
          <a:endParaRPr lang="de-DE" sz="1400" kern="1200" dirty="0"/>
        </a:p>
        <a:p>
          <a:pPr marL="114300" lvl="1" indent="-114300" algn="l" defTabSz="622300">
            <a:lnSpc>
              <a:spcPct val="90000"/>
            </a:lnSpc>
            <a:spcBef>
              <a:spcPct val="0"/>
            </a:spcBef>
            <a:spcAft>
              <a:spcPct val="15000"/>
            </a:spcAft>
            <a:buChar char="•"/>
          </a:pPr>
          <a:r>
            <a:rPr lang="de-DE" sz="1400" kern="1200" dirty="0"/>
            <a:t>KPI Berechnung:</a:t>
          </a:r>
        </a:p>
      </dsp:txBody>
      <dsp:txXfrm>
        <a:off x="4940770" y="2034919"/>
        <a:ext cx="2309527" cy="2350329"/>
      </dsp:txXfrm>
    </dsp:sp>
    <dsp:sp modelId="{2A7E8A9A-F996-446A-BBB8-0CA0747A6D9E}">
      <dsp:nvSpPr>
        <dsp:cNvPr id="0" name=""/>
        <dsp:cNvSpPr/>
      </dsp:nvSpPr>
      <dsp:spPr>
        <a:xfrm>
          <a:off x="7438844" y="1370529"/>
          <a:ext cx="2886318" cy="59056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de-DE" sz="1400" kern="1200" dirty="0" err="1"/>
            <a:t>Pdf</a:t>
          </a:r>
          <a:r>
            <a:rPr lang="de-DE" sz="1400" kern="1200" dirty="0"/>
            <a:t> / </a:t>
          </a:r>
          <a:r>
            <a:rPr lang="de-DE" sz="1400" kern="1200" dirty="0" err="1"/>
            <a:t>webseite</a:t>
          </a:r>
          <a:r>
            <a:rPr lang="de-DE" sz="1400" kern="1200" dirty="0"/>
            <a:t> </a:t>
          </a:r>
          <a:r>
            <a:rPr lang="de-DE" sz="1400" kern="1200" dirty="0" err="1"/>
            <a:t>Scraping</a:t>
          </a:r>
          <a:endParaRPr lang="de-DE" sz="1400" kern="1200" dirty="0"/>
        </a:p>
      </dsp:txBody>
      <dsp:txXfrm>
        <a:off x="7734129" y="1370529"/>
        <a:ext cx="2295749" cy="590569"/>
      </dsp:txXfrm>
    </dsp:sp>
    <dsp:sp modelId="{4DFFBD4C-5079-45C4-99E4-854DA5104AC0}">
      <dsp:nvSpPr>
        <dsp:cNvPr id="0" name=""/>
        <dsp:cNvSpPr/>
      </dsp:nvSpPr>
      <dsp:spPr>
        <a:xfrm>
          <a:off x="7482602" y="2034919"/>
          <a:ext cx="2503517" cy="2350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de-DE" sz="1200" kern="1200" dirty="0"/>
            <a:t>Fairphone Missen </a:t>
          </a:r>
          <a:r>
            <a:rPr lang="de-DE" sz="1200" kern="1200" dirty="0" err="1"/>
            <a:t>Document</a:t>
          </a:r>
          <a:r>
            <a:rPr lang="de-DE" sz="1200" kern="1200" dirty="0"/>
            <a:t>”</a:t>
          </a:r>
        </a:p>
        <a:p>
          <a:pPr marL="114300" lvl="1" indent="-114300" algn="l" defTabSz="533400">
            <a:lnSpc>
              <a:spcPct val="90000"/>
            </a:lnSpc>
            <a:spcBef>
              <a:spcPct val="0"/>
            </a:spcBef>
            <a:spcAft>
              <a:spcPct val="15000"/>
            </a:spcAft>
            <a:buChar char="•"/>
          </a:pPr>
          <a:r>
            <a:rPr lang="de-DE" sz="1200" b="0" i="0" kern="1200" dirty="0"/>
            <a:t>Klassifikation</a:t>
          </a:r>
          <a:endParaRPr lang="de-DE" sz="1200" kern="1200" dirty="0"/>
        </a:p>
        <a:p>
          <a:pPr marL="228600" lvl="2" indent="-114300" algn="l" defTabSz="533400">
            <a:lnSpc>
              <a:spcPct val="90000"/>
            </a:lnSpc>
            <a:spcBef>
              <a:spcPct val="0"/>
            </a:spcBef>
            <a:spcAft>
              <a:spcPct val="15000"/>
            </a:spcAft>
            <a:buChar char="•"/>
          </a:pPr>
          <a:r>
            <a:rPr lang="de-DE" sz="1200" b="0" i="0" kern="1200" dirty="0"/>
            <a:t>Marketinginfo</a:t>
          </a:r>
          <a:endParaRPr lang="de-DE" sz="1200" kern="1200" dirty="0"/>
        </a:p>
        <a:p>
          <a:pPr marL="342900" lvl="3" indent="-114300" algn="l" defTabSz="533400">
            <a:lnSpc>
              <a:spcPct val="90000"/>
            </a:lnSpc>
            <a:spcBef>
              <a:spcPct val="0"/>
            </a:spcBef>
            <a:spcAft>
              <a:spcPct val="15000"/>
            </a:spcAft>
            <a:buChar char="•"/>
          </a:pPr>
          <a:r>
            <a:rPr lang="de-DE" sz="1200" kern="1200" dirty="0"/>
            <a:t>MP</a:t>
          </a:r>
        </a:p>
        <a:p>
          <a:pPr marL="342900" lvl="3" indent="-114300" algn="l" defTabSz="533400">
            <a:lnSpc>
              <a:spcPct val="90000"/>
            </a:lnSpc>
            <a:spcBef>
              <a:spcPct val="0"/>
            </a:spcBef>
            <a:spcAft>
              <a:spcPct val="15000"/>
            </a:spcAft>
            <a:buChar char="•"/>
          </a:pPr>
          <a:r>
            <a:rPr lang="de-DE" sz="1200" kern="1200" dirty="0" err="1"/>
            <a:t>Refurbed</a:t>
          </a:r>
          <a:endParaRPr lang="de-DE" sz="1200" kern="1200" dirty="0"/>
        </a:p>
        <a:p>
          <a:pPr marL="342900" lvl="3" indent="-114300" algn="l" defTabSz="533400">
            <a:lnSpc>
              <a:spcPct val="90000"/>
            </a:lnSpc>
            <a:spcBef>
              <a:spcPct val="0"/>
            </a:spcBef>
            <a:spcAft>
              <a:spcPct val="15000"/>
            </a:spcAft>
            <a:buChar char="•"/>
          </a:pPr>
          <a:r>
            <a:rPr lang="de-DE" sz="1200" kern="1200" dirty="0"/>
            <a:t>CO2</a:t>
          </a:r>
        </a:p>
        <a:p>
          <a:pPr marL="228600" lvl="2" indent="-114300" algn="l" defTabSz="533400">
            <a:lnSpc>
              <a:spcPct val="90000"/>
            </a:lnSpc>
            <a:spcBef>
              <a:spcPct val="0"/>
            </a:spcBef>
            <a:spcAft>
              <a:spcPct val="15000"/>
            </a:spcAft>
            <a:buChar char="•"/>
          </a:pPr>
          <a:r>
            <a:rPr lang="de-DE" sz="1200" kern="1200" dirty="0"/>
            <a:t>Spezifikation</a:t>
          </a:r>
        </a:p>
        <a:p>
          <a:pPr marL="228600" lvl="2" indent="-114300" algn="l" defTabSz="533400">
            <a:lnSpc>
              <a:spcPct val="90000"/>
            </a:lnSpc>
            <a:spcBef>
              <a:spcPct val="0"/>
            </a:spcBef>
            <a:spcAft>
              <a:spcPct val="15000"/>
            </a:spcAft>
            <a:buChar char="•"/>
          </a:pPr>
          <a:r>
            <a:rPr lang="de-DE" sz="1200" kern="1200" dirty="0"/>
            <a:t>Benutzeranleitungen</a:t>
          </a:r>
        </a:p>
        <a:p>
          <a:pPr marL="228600" lvl="2" indent="-114300" algn="l" defTabSz="533400">
            <a:lnSpc>
              <a:spcPct val="90000"/>
            </a:lnSpc>
            <a:spcBef>
              <a:spcPct val="0"/>
            </a:spcBef>
            <a:spcAft>
              <a:spcPct val="15000"/>
            </a:spcAft>
            <a:buChar char="•"/>
          </a:pPr>
          <a:r>
            <a:rPr lang="de-DE" sz="1200" kern="1200" dirty="0"/>
            <a:t>PEF / LCA</a:t>
          </a:r>
        </a:p>
        <a:p>
          <a:pPr marL="114300" lvl="1" indent="-114300" algn="l" defTabSz="533400">
            <a:lnSpc>
              <a:spcPct val="90000"/>
            </a:lnSpc>
            <a:spcBef>
              <a:spcPct val="0"/>
            </a:spcBef>
            <a:spcAft>
              <a:spcPct val="15000"/>
            </a:spcAft>
            <a:buChar char="•"/>
          </a:pPr>
          <a:r>
            <a:rPr lang="de-DE" sz="1200" kern="1200" dirty="0"/>
            <a:t>Produktpass</a:t>
          </a:r>
        </a:p>
      </dsp:txBody>
      <dsp:txXfrm>
        <a:off x="7482602" y="2034919"/>
        <a:ext cx="2503517" cy="2350329"/>
      </dsp:txXfrm>
    </dsp:sp>
    <dsp:sp modelId="{C7F3C82B-94CA-411F-9557-4FA85C85DAFC}">
      <dsp:nvSpPr>
        <dsp:cNvPr id="0" name=""/>
        <dsp:cNvSpPr/>
      </dsp:nvSpPr>
      <dsp:spPr>
        <a:xfrm>
          <a:off x="10101384" y="1370529"/>
          <a:ext cx="1474981" cy="59056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de-DE" sz="1400" kern="1200" dirty="0"/>
            <a:t>ODPP</a:t>
          </a:r>
        </a:p>
      </dsp:txBody>
      <dsp:txXfrm>
        <a:off x="10396669" y="1370529"/>
        <a:ext cx="884412" cy="590569"/>
      </dsp:txXfrm>
    </dsp:sp>
    <dsp:sp modelId="{DDC0D8CE-178B-4D07-8A01-113FAD69215A}">
      <dsp:nvSpPr>
        <dsp:cNvPr id="0" name=""/>
        <dsp:cNvSpPr/>
      </dsp:nvSpPr>
      <dsp:spPr>
        <a:xfrm>
          <a:off x="10109585" y="2034919"/>
          <a:ext cx="1179985" cy="2350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de-DE" sz="1400" kern="1200" dirty="0"/>
            <a:t>Bewertung (Grün/gelb/Rot)</a:t>
          </a:r>
        </a:p>
        <a:p>
          <a:pPr marL="114300" lvl="1" indent="-114300" algn="l" defTabSz="622300">
            <a:lnSpc>
              <a:spcPct val="90000"/>
            </a:lnSpc>
            <a:spcBef>
              <a:spcPct val="0"/>
            </a:spcBef>
            <a:spcAft>
              <a:spcPct val="15000"/>
            </a:spcAft>
            <a:buChar char="•"/>
          </a:pPr>
          <a:r>
            <a:rPr lang="de-DE" sz="1400" kern="1200" dirty="0"/>
            <a:t>Berechnung</a:t>
          </a:r>
        </a:p>
        <a:p>
          <a:pPr marL="114300" lvl="1" indent="-114300" algn="l" defTabSz="622300">
            <a:lnSpc>
              <a:spcPct val="90000"/>
            </a:lnSpc>
            <a:spcBef>
              <a:spcPct val="0"/>
            </a:spcBef>
            <a:spcAft>
              <a:spcPct val="15000"/>
            </a:spcAft>
            <a:buChar char="•"/>
          </a:pPr>
          <a:r>
            <a:rPr lang="de-DE" sz="1400" kern="1200" dirty="0"/>
            <a:t>Verlinkte </a:t>
          </a:r>
          <a:r>
            <a:rPr lang="de-DE" sz="1400" kern="1200" dirty="0" err="1"/>
            <a:t>dokumente</a:t>
          </a:r>
          <a:endParaRPr lang="de-DE" sz="1400" kern="1200" dirty="0"/>
        </a:p>
      </dsp:txBody>
      <dsp:txXfrm>
        <a:off x="10109585" y="2034919"/>
        <a:ext cx="1179985" cy="2350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B794C-750F-427D-B1F9-A1D75D6E2D68}">
      <dsp:nvSpPr>
        <dsp:cNvPr id="0" name=""/>
        <dsp:cNvSpPr/>
      </dsp:nvSpPr>
      <dsp:spPr>
        <a:xfrm>
          <a:off x="74403" y="2038473"/>
          <a:ext cx="1985833" cy="59056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de-DE" sz="1400" b="0" i="0" kern="1200" dirty="0" err="1"/>
            <a:t>IFixIt</a:t>
          </a:r>
          <a:r>
            <a:rPr lang="de-DE" sz="1400" b="0" i="0" kern="1200" dirty="0"/>
            <a:t> EDA</a:t>
          </a:r>
          <a:endParaRPr lang="de-DE" sz="1400" kern="1200" dirty="0"/>
        </a:p>
      </dsp:txBody>
      <dsp:txXfrm>
        <a:off x="369688" y="2038473"/>
        <a:ext cx="1395264" cy="590569"/>
      </dsp:txXfrm>
    </dsp:sp>
    <dsp:sp modelId="{FEEF6EC0-4B64-423D-9A65-27E333F15241}">
      <dsp:nvSpPr>
        <dsp:cNvPr id="0" name=""/>
        <dsp:cNvSpPr/>
      </dsp:nvSpPr>
      <dsp:spPr>
        <a:xfrm>
          <a:off x="0" y="2702863"/>
          <a:ext cx="1815610" cy="292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de-DE" sz="1400" kern="1200" dirty="0" err="1"/>
            <a:t>WebScraping</a:t>
          </a:r>
          <a:r>
            <a:rPr lang="de-DE" sz="1400" kern="1200" dirty="0"/>
            <a:t> </a:t>
          </a:r>
        </a:p>
      </dsp:txBody>
      <dsp:txXfrm>
        <a:off x="0" y="2702863"/>
        <a:ext cx="1815610" cy="292059"/>
      </dsp:txXfrm>
    </dsp:sp>
    <dsp:sp modelId="{8454E88E-0A0F-45C3-A431-DB8F5CDE1673}">
      <dsp:nvSpPr>
        <dsp:cNvPr id="0" name=""/>
        <dsp:cNvSpPr/>
      </dsp:nvSpPr>
      <dsp:spPr>
        <a:xfrm>
          <a:off x="1844658" y="2038473"/>
          <a:ext cx="3202849" cy="59056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de-DE" sz="1400" kern="1200" dirty="0"/>
            <a:t>MongoDB </a:t>
          </a:r>
          <a:r>
            <a:rPr lang="de-DE" sz="1400" kern="1200" dirty="0" err="1"/>
            <a:t>Intergration</a:t>
          </a:r>
          <a:endParaRPr lang="de-DE" sz="1400" kern="1200" dirty="0"/>
        </a:p>
      </dsp:txBody>
      <dsp:txXfrm>
        <a:off x="2139943" y="2038473"/>
        <a:ext cx="2612280" cy="590569"/>
      </dsp:txXfrm>
    </dsp:sp>
    <dsp:sp modelId="{3B67E72C-C0A3-4513-A7A3-59C20CAC74B5}">
      <dsp:nvSpPr>
        <dsp:cNvPr id="0" name=""/>
        <dsp:cNvSpPr/>
      </dsp:nvSpPr>
      <dsp:spPr>
        <a:xfrm>
          <a:off x="2257911" y="2702863"/>
          <a:ext cx="2081059" cy="292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de-DE" sz="1400" kern="1200" dirty="0"/>
            <a:t>Data </a:t>
          </a:r>
          <a:r>
            <a:rPr lang="de-DE" sz="1400" kern="1200" dirty="0" err="1"/>
            <a:t>load</a:t>
          </a:r>
          <a:r>
            <a:rPr lang="de-DE" sz="1400" kern="1200" dirty="0"/>
            <a:t> </a:t>
          </a:r>
          <a:r>
            <a:rPr lang="de-DE" sz="1400" kern="1200" dirty="0" err="1"/>
            <a:t>to</a:t>
          </a:r>
          <a:r>
            <a:rPr lang="de-DE" sz="1400" kern="1200" dirty="0"/>
            <a:t> </a:t>
          </a:r>
          <a:r>
            <a:rPr lang="de-DE" sz="1400" kern="1200" dirty="0" err="1"/>
            <a:t>mongoDB</a:t>
          </a:r>
          <a:r>
            <a:rPr lang="de-DE" sz="1400" kern="1200" dirty="0"/>
            <a:t> Atlas </a:t>
          </a:r>
          <a:r>
            <a:rPr lang="de-DE" sz="1400" kern="1200" dirty="0" err="1"/>
            <a:t>clusters</a:t>
          </a:r>
          <a:r>
            <a:rPr lang="de-DE" sz="1400" kern="1200" dirty="0"/>
            <a:t> </a:t>
          </a:r>
          <a:r>
            <a:rPr lang="de-DE" sz="1400" kern="1200" dirty="0" err="1"/>
            <a:t>for</a:t>
          </a:r>
          <a:r>
            <a:rPr lang="de-DE" sz="1400" kern="1200" dirty="0"/>
            <a:t> </a:t>
          </a:r>
          <a:r>
            <a:rPr lang="de-DE" sz="1400" kern="1200" dirty="0" err="1"/>
            <a:t>further</a:t>
          </a:r>
          <a:r>
            <a:rPr lang="de-DE" sz="1400" kern="1200" dirty="0"/>
            <a:t> </a:t>
          </a:r>
          <a:r>
            <a:rPr lang="de-DE" sz="1400" kern="1200" dirty="0" err="1"/>
            <a:t>use</a:t>
          </a:r>
          <a:endParaRPr lang="de-DE" sz="1400" kern="1200" dirty="0"/>
        </a:p>
      </dsp:txBody>
      <dsp:txXfrm>
        <a:off x="2257911" y="2702863"/>
        <a:ext cx="2081059" cy="292059"/>
      </dsp:txXfrm>
    </dsp:sp>
    <dsp:sp modelId="{9F5715C8-3A8E-4F60-9310-F28438B7D376}">
      <dsp:nvSpPr>
        <dsp:cNvPr id="0" name=""/>
        <dsp:cNvSpPr/>
      </dsp:nvSpPr>
      <dsp:spPr>
        <a:xfrm>
          <a:off x="4849646" y="2041517"/>
          <a:ext cx="2822493" cy="59056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de-DE" sz="1400" kern="1200" dirty="0" err="1"/>
            <a:t>Social</a:t>
          </a:r>
          <a:r>
            <a:rPr lang="de-DE" sz="1400" kern="1200" dirty="0"/>
            <a:t> Media </a:t>
          </a:r>
          <a:r>
            <a:rPr lang="de-DE" sz="1400" kern="1200" dirty="0" err="1"/>
            <a:t>Repair</a:t>
          </a:r>
          <a:r>
            <a:rPr lang="de-DE" sz="1400" kern="1200" dirty="0"/>
            <a:t> Analysis</a:t>
          </a:r>
        </a:p>
      </dsp:txBody>
      <dsp:txXfrm>
        <a:off x="5144931" y="2041517"/>
        <a:ext cx="2231924" cy="590569"/>
      </dsp:txXfrm>
    </dsp:sp>
    <dsp:sp modelId="{78F9FCAA-DFDA-4101-9C02-5D5E304E3BD4}">
      <dsp:nvSpPr>
        <dsp:cNvPr id="0" name=""/>
        <dsp:cNvSpPr/>
      </dsp:nvSpPr>
      <dsp:spPr>
        <a:xfrm>
          <a:off x="4940770" y="2854539"/>
          <a:ext cx="2309527" cy="1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de-DE" sz="1400" kern="1200" dirty="0" err="1"/>
            <a:t>Social</a:t>
          </a:r>
          <a:r>
            <a:rPr lang="de-DE" sz="1400" kern="1200" dirty="0"/>
            <a:t> Media </a:t>
          </a:r>
          <a:r>
            <a:rPr lang="de-DE" sz="1400" kern="1200" dirty="0" err="1"/>
            <a:t>Canal</a:t>
          </a:r>
          <a:r>
            <a:rPr lang="de-DE" sz="1400" kern="1200" dirty="0"/>
            <a:t>: </a:t>
          </a:r>
          <a:r>
            <a:rPr lang="de-DE" sz="1400" kern="1200" dirty="0" err="1"/>
            <a:t>Youtube</a:t>
          </a:r>
          <a:r>
            <a:rPr lang="de-DE" sz="1400" kern="1200" dirty="0"/>
            <a:t> 	</a:t>
          </a:r>
        </a:p>
        <a:p>
          <a:pPr marL="228600" lvl="2" indent="-114300" algn="l" defTabSz="622300">
            <a:lnSpc>
              <a:spcPct val="90000"/>
            </a:lnSpc>
            <a:spcBef>
              <a:spcPct val="0"/>
            </a:spcBef>
            <a:spcAft>
              <a:spcPct val="15000"/>
            </a:spcAft>
            <a:buChar char="•"/>
          </a:pPr>
          <a:r>
            <a:rPr lang="de-DE" sz="1400" kern="1200" dirty="0" err="1"/>
            <a:t>Extraction</a:t>
          </a:r>
          <a:r>
            <a:rPr lang="de-DE" sz="1400" kern="1200" dirty="0"/>
            <a:t> </a:t>
          </a:r>
          <a:r>
            <a:rPr lang="de-DE" sz="1400" kern="1200" dirty="0" err="1"/>
            <a:t>of</a:t>
          </a:r>
          <a:r>
            <a:rPr lang="de-DE" sz="1400" kern="1200" dirty="0"/>
            <a:t> </a:t>
          </a:r>
          <a:r>
            <a:rPr lang="de-DE" sz="1400" kern="1200" dirty="0" err="1"/>
            <a:t>video</a:t>
          </a:r>
          <a:r>
            <a:rPr lang="de-DE" sz="1400" kern="1200" dirty="0"/>
            <a:t> </a:t>
          </a:r>
          <a:r>
            <a:rPr lang="de-DE" sz="1400" kern="1200" dirty="0" err="1"/>
            <a:t>transcripts</a:t>
          </a:r>
          <a:r>
            <a:rPr lang="de-DE" sz="1400" kern="1200" dirty="0"/>
            <a:t> </a:t>
          </a:r>
          <a:r>
            <a:rPr lang="de-DE" sz="1400" kern="1200" dirty="0" err="1"/>
            <a:t>based</a:t>
          </a:r>
          <a:r>
            <a:rPr lang="de-DE" sz="1400" kern="1200" dirty="0"/>
            <a:t> on t</a:t>
          </a:r>
          <a:r>
            <a:rPr lang="en-US" sz="1400" kern="1200" dirty="0" err="1"/>
            <a:t>eardown</a:t>
          </a:r>
          <a:r>
            <a:rPr lang="en-US" sz="1400" kern="1200" dirty="0"/>
            <a:t> and repair assessment</a:t>
          </a:r>
          <a:r>
            <a:rPr lang="de-DE" sz="1400" kern="1200" dirty="0"/>
            <a:t> </a:t>
          </a:r>
          <a:r>
            <a:rPr lang="de-DE" sz="1400" kern="1200" dirty="0" err="1"/>
            <a:t>videos</a:t>
          </a:r>
          <a:r>
            <a:rPr lang="de-DE" sz="1400" kern="1200" dirty="0"/>
            <a:t> </a:t>
          </a:r>
          <a:r>
            <a:rPr lang="de-DE" sz="1400" kern="1200" dirty="0" err="1"/>
            <a:t>for</a:t>
          </a:r>
          <a:r>
            <a:rPr lang="de-DE" sz="1400" kern="1200" dirty="0"/>
            <a:t> </a:t>
          </a:r>
          <a:r>
            <a:rPr lang="de-DE" sz="1400" kern="1200" dirty="0" err="1"/>
            <a:t>each</a:t>
          </a:r>
          <a:r>
            <a:rPr lang="de-DE" sz="1400" kern="1200" dirty="0"/>
            <a:t> </a:t>
          </a:r>
          <a:r>
            <a:rPr lang="de-DE" sz="1400" kern="1200" dirty="0" err="1"/>
            <a:t>smartphonefrom</a:t>
          </a:r>
          <a:r>
            <a:rPr lang="de-DE" sz="1400" kern="1200" dirty="0"/>
            <a:t> </a:t>
          </a:r>
          <a:r>
            <a:rPr lang="de-DE" sz="1400" kern="1200" dirty="0" err="1"/>
            <a:t>IFixIt</a:t>
          </a:r>
          <a:r>
            <a:rPr lang="de-DE" sz="1400" kern="1200" dirty="0"/>
            <a:t> </a:t>
          </a:r>
          <a:r>
            <a:rPr lang="de-DE" sz="1400" kern="1200" dirty="0" err="1"/>
            <a:t>repairability</a:t>
          </a:r>
          <a:r>
            <a:rPr lang="de-DE" sz="1400" kern="1200" dirty="0"/>
            <a:t> </a:t>
          </a:r>
          <a:r>
            <a:rPr lang="de-DE" sz="1400" kern="1200" dirty="0" err="1"/>
            <a:t>scores</a:t>
          </a:r>
          <a:endParaRPr lang="de-DE" sz="1400" kern="1200" dirty="0"/>
        </a:p>
        <a:p>
          <a:pPr marL="228600" lvl="2" indent="-114300" algn="l" defTabSz="622300">
            <a:lnSpc>
              <a:spcPct val="90000"/>
            </a:lnSpc>
            <a:spcBef>
              <a:spcPct val="0"/>
            </a:spcBef>
            <a:spcAft>
              <a:spcPct val="15000"/>
            </a:spcAft>
            <a:buChar char="•"/>
          </a:pPr>
          <a:r>
            <a:rPr lang="de-DE" sz="1400" b="0" i="0" kern="1200" dirty="0"/>
            <a:t>Sentiment </a:t>
          </a:r>
          <a:r>
            <a:rPr lang="de-DE" sz="1400" b="0" i="0" kern="1200" dirty="0" err="1"/>
            <a:t>analysis</a:t>
          </a:r>
          <a:r>
            <a:rPr lang="de-DE" sz="1400" b="0" i="0" kern="1200" dirty="0"/>
            <a:t> on </a:t>
          </a:r>
          <a:r>
            <a:rPr lang="de-DE" sz="1400" b="0" i="0" kern="1200" dirty="0" err="1"/>
            <a:t>the</a:t>
          </a:r>
          <a:r>
            <a:rPr lang="de-DE" sz="1400" b="0" i="0" kern="1200" dirty="0"/>
            <a:t> </a:t>
          </a:r>
          <a:r>
            <a:rPr lang="de-DE" sz="1400" b="0" i="0" kern="1200" dirty="0" err="1"/>
            <a:t>transcript</a:t>
          </a:r>
          <a:r>
            <a:rPr lang="de-DE" sz="1400" b="0" i="0" kern="1200" dirty="0"/>
            <a:t> </a:t>
          </a:r>
          <a:r>
            <a:rPr lang="de-DE" sz="1400" b="0" i="0" kern="1200" dirty="0" err="1"/>
            <a:t>data</a:t>
          </a:r>
          <a:r>
            <a:rPr lang="de-DE" sz="1400" b="0" i="0" kern="1200" dirty="0"/>
            <a:t> </a:t>
          </a:r>
          <a:r>
            <a:rPr lang="de-DE" sz="1400" b="0" i="0" kern="1200" dirty="0" err="1"/>
            <a:t>using</a:t>
          </a:r>
          <a:r>
            <a:rPr lang="de-DE" sz="1400" b="0" i="0" kern="1200" dirty="0"/>
            <a:t> </a:t>
          </a:r>
          <a:r>
            <a:rPr lang="de-DE" sz="1400" b="0" i="0" kern="1200" dirty="0" err="1"/>
            <a:t>SpaCy</a:t>
          </a:r>
          <a:r>
            <a:rPr lang="de-DE" sz="1400" b="0" i="0" kern="1200" dirty="0"/>
            <a:t>, NLTK, Transformers, </a:t>
          </a:r>
          <a:r>
            <a:rPr lang="de-DE" sz="1400" b="0" i="0" kern="1200" dirty="0" err="1"/>
            <a:t>Huggingface</a:t>
          </a:r>
          <a:r>
            <a:rPr lang="de-DE" sz="1400" b="0" i="0" kern="1200" dirty="0"/>
            <a:t> (</a:t>
          </a:r>
          <a:r>
            <a:rPr lang="de-DE" sz="1400" b="0" i="0" kern="1200" dirty="0" err="1"/>
            <a:t>roberta</a:t>
          </a:r>
          <a:r>
            <a:rPr lang="de-DE" sz="1400" b="0" i="0" kern="1200" dirty="0"/>
            <a:t>) </a:t>
          </a:r>
          <a:endParaRPr lang="de-DE" sz="1400" kern="1200" dirty="0"/>
        </a:p>
        <a:p>
          <a:pPr marL="114300" lvl="1" indent="-114300" algn="l" defTabSz="622300">
            <a:lnSpc>
              <a:spcPct val="90000"/>
            </a:lnSpc>
            <a:spcBef>
              <a:spcPct val="0"/>
            </a:spcBef>
            <a:spcAft>
              <a:spcPct val="15000"/>
            </a:spcAft>
            <a:buChar char="•"/>
          </a:pPr>
          <a:r>
            <a:rPr lang="de-DE" sz="1400" kern="1200" dirty="0"/>
            <a:t>KPI </a:t>
          </a:r>
          <a:r>
            <a:rPr lang="de-DE" sz="1400" kern="1200" dirty="0" err="1"/>
            <a:t>Calculation</a:t>
          </a:r>
          <a:r>
            <a:rPr lang="de-DE" sz="1400" kern="1200" dirty="0"/>
            <a:t> </a:t>
          </a:r>
          <a:r>
            <a:rPr lang="de-DE" sz="1400" kern="1200" dirty="0" err="1"/>
            <a:t>based</a:t>
          </a:r>
          <a:r>
            <a:rPr lang="de-DE" sz="1400" kern="1200" dirty="0"/>
            <a:t> on </a:t>
          </a:r>
          <a:r>
            <a:rPr lang="de-DE" sz="1400" kern="1200" dirty="0" err="1"/>
            <a:t>the</a:t>
          </a:r>
          <a:r>
            <a:rPr lang="de-DE" sz="1400" kern="1200" dirty="0"/>
            <a:t> </a:t>
          </a:r>
          <a:r>
            <a:rPr lang="de-DE" sz="1400" kern="1200" dirty="0" err="1"/>
            <a:t>sentiment</a:t>
          </a:r>
          <a:r>
            <a:rPr lang="de-DE" sz="1400" kern="1200" dirty="0"/>
            <a:t> </a:t>
          </a:r>
          <a:r>
            <a:rPr lang="de-DE" sz="1400" kern="1200" dirty="0" err="1"/>
            <a:t>analysis</a:t>
          </a:r>
          <a:r>
            <a:rPr lang="de-DE" sz="1400" kern="1200" dirty="0"/>
            <a:t> </a:t>
          </a:r>
          <a:r>
            <a:rPr lang="de-DE" sz="1400" kern="1200" dirty="0" err="1"/>
            <a:t>scores</a:t>
          </a:r>
          <a:endParaRPr lang="de-DE" sz="1400" kern="1200" dirty="0"/>
        </a:p>
      </dsp:txBody>
      <dsp:txXfrm>
        <a:off x="4940770" y="2854539"/>
        <a:ext cx="2309527" cy="13054"/>
      </dsp:txXfrm>
    </dsp:sp>
    <dsp:sp modelId="{2A7E8A9A-F996-446A-BBB8-0CA0747A6D9E}">
      <dsp:nvSpPr>
        <dsp:cNvPr id="0" name=""/>
        <dsp:cNvSpPr/>
      </dsp:nvSpPr>
      <dsp:spPr>
        <a:xfrm>
          <a:off x="7456591" y="2038226"/>
          <a:ext cx="2886318" cy="59056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de-DE" sz="1400" kern="1200" dirty="0" err="1"/>
            <a:t>Pdf</a:t>
          </a:r>
          <a:r>
            <a:rPr lang="de-DE" sz="1400" kern="1200" dirty="0"/>
            <a:t> / Website </a:t>
          </a:r>
          <a:r>
            <a:rPr lang="de-DE" sz="1400" kern="1200" dirty="0" err="1"/>
            <a:t>Scraping</a:t>
          </a:r>
          <a:endParaRPr lang="de-DE" sz="1400" kern="1200" dirty="0"/>
        </a:p>
      </dsp:txBody>
      <dsp:txXfrm>
        <a:off x="7751876" y="2038226"/>
        <a:ext cx="2295749" cy="590569"/>
      </dsp:txXfrm>
    </dsp:sp>
    <dsp:sp modelId="{4DFFBD4C-5079-45C4-99E4-854DA5104AC0}">
      <dsp:nvSpPr>
        <dsp:cNvPr id="0" name=""/>
        <dsp:cNvSpPr/>
      </dsp:nvSpPr>
      <dsp:spPr>
        <a:xfrm>
          <a:off x="7482602" y="2818019"/>
          <a:ext cx="2503517" cy="61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de-DE" sz="1400" i="1" kern="1200" dirty="0"/>
            <a:t>Fairphone </a:t>
          </a:r>
          <a:r>
            <a:rPr lang="de-DE" sz="1400" i="1" kern="1200" dirty="0" err="1"/>
            <a:t>Missing</a:t>
          </a:r>
          <a:r>
            <a:rPr lang="de-DE" sz="1400" i="1" kern="1200" dirty="0"/>
            <a:t> </a:t>
          </a:r>
          <a:r>
            <a:rPr lang="de-DE" sz="1400" i="1" kern="1200" dirty="0" err="1"/>
            <a:t>Document</a:t>
          </a:r>
          <a:r>
            <a:rPr lang="de-DE" sz="1400" i="1" kern="1200" dirty="0"/>
            <a:t>”</a:t>
          </a:r>
        </a:p>
        <a:p>
          <a:pPr marL="114300" lvl="1" indent="-114300" algn="l" defTabSz="622300">
            <a:lnSpc>
              <a:spcPct val="90000"/>
            </a:lnSpc>
            <a:spcBef>
              <a:spcPct val="0"/>
            </a:spcBef>
            <a:spcAft>
              <a:spcPct val="15000"/>
            </a:spcAft>
            <a:buChar char="•"/>
          </a:pPr>
          <a:r>
            <a:rPr lang="de-DE" sz="1400" b="0" i="0" kern="1200" dirty="0"/>
            <a:t>Classification</a:t>
          </a:r>
          <a:endParaRPr lang="de-DE" sz="1400" kern="1200" dirty="0"/>
        </a:p>
        <a:p>
          <a:pPr marL="228600" lvl="2" indent="-114300" algn="l" defTabSz="622300">
            <a:lnSpc>
              <a:spcPct val="90000"/>
            </a:lnSpc>
            <a:spcBef>
              <a:spcPct val="0"/>
            </a:spcBef>
            <a:spcAft>
              <a:spcPct val="15000"/>
            </a:spcAft>
            <a:buChar char="•"/>
          </a:pPr>
          <a:r>
            <a:rPr lang="de-DE" sz="1400" b="0" i="0" kern="1200" dirty="0"/>
            <a:t>Marketinginfo</a:t>
          </a:r>
          <a:endParaRPr lang="de-DE" sz="1400" kern="1200" dirty="0"/>
        </a:p>
        <a:p>
          <a:pPr marL="342900" lvl="3" indent="-114300" algn="l" defTabSz="622300">
            <a:lnSpc>
              <a:spcPct val="90000"/>
            </a:lnSpc>
            <a:spcBef>
              <a:spcPct val="0"/>
            </a:spcBef>
            <a:spcAft>
              <a:spcPct val="15000"/>
            </a:spcAft>
            <a:buChar char="•"/>
          </a:pPr>
          <a:r>
            <a:rPr lang="de-DE" sz="1400" kern="1200" dirty="0"/>
            <a:t>MP</a:t>
          </a:r>
        </a:p>
        <a:p>
          <a:pPr marL="342900" lvl="3" indent="-114300" algn="l" defTabSz="622300">
            <a:lnSpc>
              <a:spcPct val="90000"/>
            </a:lnSpc>
            <a:spcBef>
              <a:spcPct val="0"/>
            </a:spcBef>
            <a:spcAft>
              <a:spcPct val="15000"/>
            </a:spcAft>
            <a:buChar char="•"/>
          </a:pPr>
          <a:r>
            <a:rPr lang="de-DE" sz="1400" kern="1200" dirty="0" err="1"/>
            <a:t>Refurbed</a:t>
          </a:r>
          <a:endParaRPr lang="de-DE" sz="1400" kern="1200" dirty="0"/>
        </a:p>
        <a:p>
          <a:pPr marL="342900" lvl="3" indent="-114300" algn="l" defTabSz="622300">
            <a:lnSpc>
              <a:spcPct val="90000"/>
            </a:lnSpc>
            <a:spcBef>
              <a:spcPct val="0"/>
            </a:spcBef>
            <a:spcAft>
              <a:spcPct val="15000"/>
            </a:spcAft>
            <a:buChar char="•"/>
          </a:pPr>
          <a:r>
            <a:rPr lang="de-DE" sz="1400" kern="1200" dirty="0"/>
            <a:t>CO2</a:t>
          </a:r>
        </a:p>
        <a:p>
          <a:pPr marL="228600" lvl="2" indent="-114300" algn="l" defTabSz="622300">
            <a:lnSpc>
              <a:spcPct val="90000"/>
            </a:lnSpc>
            <a:spcBef>
              <a:spcPct val="0"/>
            </a:spcBef>
            <a:spcAft>
              <a:spcPct val="15000"/>
            </a:spcAft>
            <a:buChar char="•"/>
          </a:pPr>
          <a:r>
            <a:rPr lang="de-DE" sz="1400" kern="1200" dirty="0" err="1"/>
            <a:t>Specification</a:t>
          </a:r>
          <a:endParaRPr lang="de-DE" sz="1400" kern="1200" dirty="0"/>
        </a:p>
        <a:p>
          <a:pPr marL="228600" lvl="2" indent="-114300" algn="l" defTabSz="622300">
            <a:lnSpc>
              <a:spcPct val="90000"/>
            </a:lnSpc>
            <a:spcBef>
              <a:spcPct val="0"/>
            </a:spcBef>
            <a:spcAft>
              <a:spcPct val="15000"/>
            </a:spcAft>
            <a:buChar char="•"/>
          </a:pPr>
          <a:r>
            <a:rPr lang="de-DE" sz="1400" kern="1200" dirty="0"/>
            <a:t>UI</a:t>
          </a:r>
        </a:p>
        <a:p>
          <a:pPr marL="228600" lvl="2" indent="-114300" algn="l" defTabSz="622300">
            <a:lnSpc>
              <a:spcPct val="90000"/>
            </a:lnSpc>
            <a:spcBef>
              <a:spcPct val="0"/>
            </a:spcBef>
            <a:spcAft>
              <a:spcPct val="15000"/>
            </a:spcAft>
            <a:buChar char="•"/>
          </a:pPr>
          <a:r>
            <a:rPr lang="de-DE" sz="1400" kern="1200" dirty="0"/>
            <a:t>PEF / LCA</a:t>
          </a:r>
        </a:p>
        <a:p>
          <a:pPr marL="114300" lvl="1" indent="-114300" algn="l" defTabSz="622300">
            <a:lnSpc>
              <a:spcPct val="90000"/>
            </a:lnSpc>
            <a:spcBef>
              <a:spcPct val="0"/>
            </a:spcBef>
            <a:spcAft>
              <a:spcPct val="15000"/>
            </a:spcAft>
            <a:buChar char="•"/>
          </a:pPr>
          <a:r>
            <a:rPr lang="de-DE" sz="1400" kern="1200" dirty="0" err="1"/>
            <a:t>Product</a:t>
          </a:r>
          <a:r>
            <a:rPr lang="de-DE" sz="1400" kern="1200" dirty="0"/>
            <a:t> pass</a:t>
          </a:r>
        </a:p>
      </dsp:txBody>
      <dsp:txXfrm>
        <a:off x="7482602" y="2818019"/>
        <a:ext cx="2503517" cy="61747"/>
      </dsp:txXfrm>
    </dsp:sp>
    <dsp:sp modelId="{C7F3C82B-94CA-411F-9557-4FA85C85DAFC}">
      <dsp:nvSpPr>
        <dsp:cNvPr id="0" name=""/>
        <dsp:cNvSpPr/>
      </dsp:nvSpPr>
      <dsp:spPr>
        <a:xfrm>
          <a:off x="10121457" y="2038220"/>
          <a:ext cx="1474981" cy="59056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de-DE" sz="1400" kern="1200" dirty="0"/>
            <a:t>ODPP</a:t>
          </a:r>
        </a:p>
      </dsp:txBody>
      <dsp:txXfrm>
        <a:off x="10416742" y="2038220"/>
        <a:ext cx="884412" cy="590569"/>
      </dsp:txXfrm>
    </dsp:sp>
    <dsp:sp modelId="{DDC0D8CE-178B-4D07-8A01-113FAD69215A}">
      <dsp:nvSpPr>
        <dsp:cNvPr id="0" name=""/>
        <dsp:cNvSpPr/>
      </dsp:nvSpPr>
      <dsp:spPr>
        <a:xfrm>
          <a:off x="10109585" y="2818019"/>
          <a:ext cx="1179985" cy="61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de-DE" sz="1400" kern="1200" dirty="0"/>
            <a:t>Analysis </a:t>
          </a:r>
        </a:p>
        <a:p>
          <a:pPr marL="114300" lvl="1" indent="-114300" algn="l" defTabSz="622300">
            <a:lnSpc>
              <a:spcPct val="90000"/>
            </a:lnSpc>
            <a:spcBef>
              <a:spcPct val="0"/>
            </a:spcBef>
            <a:spcAft>
              <a:spcPct val="15000"/>
            </a:spcAft>
            <a:buChar char="•"/>
          </a:pPr>
          <a:r>
            <a:rPr lang="de-DE" sz="1400" kern="1200" dirty="0"/>
            <a:t>(Green/Yellow/</a:t>
          </a:r>
          <a:r>
            <a:rPr lang="de-DE" sz="1400" kern="1200" dirty="0" err="1"/>
            <a:t>Red</a:t>
          </a:r>
          <a:r>
            <a:rPr lang="de-DE" sz="1400" kern="1200" dirty="0"/>
            <a:t>)</a:t>
          </a:r>
        </a:p>
        <a:p>
          <a:pPr marL="114300" lvl="1" indent="-114300" algn="l" defTabSz="622300">
            <a:lnSpc>
              <a:spcPct val="90000"/>
            </a:lnSpc>
            <a:spcBef>
              <a:spcPct val="0"/>
            </a:spcBef>
            <a:spcAft>
              <a:spcPct val="15000"/>
            </a:spcAft>
            <a:buChar char="•"/>
          </a:pPr>
          <a:r>
            <a:rPr lang="de-DE" sz="1400" kern="1200" dirty="0"/>
            <a:t>KPI </a:t>
          </a:r>
          <a:r>
            <a:rPr lang="de-DE" sz="1400" kern="1200" dirty="0" err="1"/>
            <a:t>Calculation</a:t>
          </a:r>
          <a:endParaRPr lang="de-DE" sz="1400" kern="1200" dirty="0"/>
        </a:p>
        <a:p>
          <a:pPr marL="114300" lvl="1" indent="-114300" algn="l" defTabSz="622300">
            <a:lnSpc>
              <a:spcPct val="90000"/>
            </a:lnSpc>
            <a:spcBef>
              <a:spcPct val="0"/>
            </a:spcBef>
            <a:spcAft>
              <a:spcPct val="15000"/>
            </a:spcAft>
            <a:buChar char="•"/>
          </a:pPr>
          <a:r>
            <a:rPr lang="de-DE" sz="1400" i="1" kern="1200" dirty="0"/>
            <a:t>Verlinkte </a:t>
          </a:r>
          <a:r>
            <a:rPr lang="de-DE" sz="1400" i="1" kern="1200" dirty="0" err="1"/>
            <a:t>dokumente</a:t>
          </a:r>
          <a:endParaRPr lang="de-DE" sz="1400" i="1" kern="1200" dirty="0"/>
        </a:p>
      </dsp:txBody>
      <dsp:txXfrm>
        <a:off x="10109585" y="2818019"/>
        <a:ext cx="1179985" cy="617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30E8E-637D-49BB-9115-CA14DEC6731A}" type="datetimeFigureOut">
              <a:rPr lang="de-DE" smtClean="0"/>
              <a:t>19.12.2022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68AD3-F6EE-4803-B754-EBBADA807D89}" type="slidenum">
              <a:rPr lang="de-DE" smtClean="0"/>
              <a:t>‹Nr.›</a:t>
            </a:fld>
            <a:endParaRPr lang="de-DE"/>
          </a:p>
        </p:txBody>
      </p:sp>
    </p:spTree>
    <p:extLst>
      <p:ext uri="{BB962C8B-B14F-4D97-AF65-F5344CB8AC3E}">
        <p14:creationId xmlns:p14="http://schemas.microsoft.com/office/powerpoint/2010/main" val="386008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a:p>
            <a:r>
              <a:rPr lang="de-DE"/>
              <a:t>https://www.researchgate.net/figure/The-Squale-audit-view_fig3_221308041</a:t>
            </a:r>
          </a:p>
          <a:p>
            <a:endParaRPr lang="de-DE"/>
          </a:p>
          <a:p>
            <a:r>
              <a:rPr lang="de-DE" err="1"/>
              <a:t>Mordal</a:t>
            </a:r>
            <a:r>
              <a:rPr lang="de-DE"/>
              <a:t>-Manet, Karine &amp; </a:t>
            </a:r>
            <a:r>
              <a:rPr lang="de-DE" err="1"/>
              <a:t>Balmas</a:t>
            </a:r>
            <a:r>
              <a:rPr lang="de-DE"/>
              <a:t>, Francoise &amp; Denier, Simon &amp; Ducasse, Stéphane &amp; Wertz, Harald &amp; Laval, Jannik &amp; </a:t>
            </a:r>
            <a:r>
              <a:rPr lang="de-DE" err="1"/>
              <a:t>Bellingard</a:t>
            </a:r>
            <a:r>
              <a:rPr lang="de-DE"/>
              <a:t>, Fabrice &amp; </a:t>
            </a:r>
            <a:r>
              <a:rPr lang="de-DE" err="1"/>
              <a:t>Vaillergues</a:t>
            </a:r>
            <a:r>
              <a:rPr lang="de-DE"/>
              <a:t>, Philippe. (2009). The </a:t>
            </a:r>
            <a:r>
              <a:rPr lang="de-DE" err="1"/>
              <a:t>Squale</a:t>
            </a:r>
            <a:r>
              <a:rPr lang="de-DE"/>
              <a:t> Model - A Practice-</a:t>
            </a:r>
            <a:r>
              <a:rPr lang="de-DE" err="1"/>
              <a:t>Based</a:t>
            </a:r>
            <a:r>
              <a:rPr lang="de-DE"/>
              <a:t> Industrial Quality Model. IEEE International Conference on Software Maintenance, ICSM. 531-534. 10.1109/ICSM.2009.5306381. </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142BC4-157E-493F-9E51-B989EA685AC6}"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174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a:p>
            <a:r>
              <a:rPr lang="de-DE"/>
              <a:t>https://www.researchgate.net/figure/The-Squale-audit-view_fig3_221308041</a:t>
            </a:r>
          </a:p>
          <a:p>
            <a:endParaRPr lang="de-DE"/>
          </a:p>
          <a:p>
            <a:r>
              <a:rPr lang="de-DE" err="1"/>
              <a:t>Mordal</a:t>
            </a:r>
            <a:r>
              <a:rPr lang="de-DE"/>
              <a:t>-Manet, Karine &amp; </a:t>
            </a:r>
            <a:r>
              <a:rPr lang="de-DE" err="1"/>
              <a:t>Balmas</a:t>
            </a:r>
            <a:r>
              <a:rPr lang="de-DE"/>
              <a:t>, Francoise &amp; Denier, Simon &amp; Ducasse, Stéphane &amp; Wertz, Harald &amp; Laval, Jannik &amp; </a:t>
            </a:r>
            <a:r>
              <a:rPr lang="de-DE" err="1"/>
              <a:t>Bellingard</a:t>
            </a:r>
            <a:r>
              <a:rPr lang="de-DE"/>
              <a:t>, Fabrice &amp; </a:t>
            </a:r>
            <a:r>
              <a:rPr lang="de-DE" err="1"/>
              <a:t>Vaillergues</a:t>
            </a:r>
            <a:r>
              <a:rPr lang="de-DE"/>
              <a:t>, Philippe. (2009). The </a:t>
            </a:r>
            <a:r>
              <a:rPr lang="de-DE" err="1"/>
              <a:t>Squale</a:t>
            </a:r>
            <a:r>
              <a:rPr lang="de-DE"/>
              <a:t> Model - A Practice-</a:t>
            </a:r>
            <a:r>
              <a:rPr lang="de-DE" err="1"/>
              <a:t>Based</a:t>
            </a:r>
            <a:r>
              <a:rPr lang="de-DE"/>
              <a:t> Industrial Quality Model. IEEE International Conference on Software Maintenance, ICSM. 531-534. 10.1109/ICSM.2009.5306381. </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142BC4-157E-493F-9E51-B989EA685AC6}"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47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Anzahl der Fehler in anderen Modulen durch </a:t>
            </a:r>
            <a:r>
              <a:rPr lang="de-DE" dirty="0" err="1"/>
              <a:t>Checkin</a:t>
            </a:r>
            <a:endParaRPr lang="de-DE" dirty="0"/>
          </a:p>
          <a:p>
            <a:r>
              <a:rPr lang="de-DE" dirty="0"/>
              <a:t>„</a:t>
            </a:r>
            <a:r>
              <a:rPr lang="de-DE" dirty="0" err="1"/>
              <a:t>Qucik</a:t>
            </a:r>
            <a:r>
              <a:rPr lang="de-DE" dirty="0"/>
              <a:t> Fix“ / „Workaround“ / „Quick </a:t>
            </a:r>
            <a:r>
              <a:rPr lang="de-DE" dirty="0" err="1"/>
              <a:t>Win</a:t>
            </a:r>
            <a:r>
              <a:rPr lang="de-DE" dirty="0"/>
              <a:t>“</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142BC4-157E-493F-9E51-B989EA685AC6}"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271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pic>
        <p:nvPicPr>
          <p:cNvPr id="19" name="Picture 18" descr="Logo, company name&#10;&#10;Description automatically generated">
            <a:extLst>
              <a:ext uri="{FF2B5EF4-FFF2-40B4-BE49-F238E27FC236}">
                <a16:creationId xmlns:a16="http://schemas.microsoft.com/office/drawing/2014/main" id="{DB7F278B-96C1-472D-A6FC-46D5C5987C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299200" y="515815"/>
            <a:ext cx="5429595" cy="5428135"/>
          </a:xfrm>
          <a:prstGeom prst="rect">
            <a:avLst/>
          </a:prstGeom>
        </p:spPr>
      </p:pic>
      <p:sp>
        <p:nvSpPr>
          <p:cNvPr id="4" name="Text Placeholder 3">
            <a:extLst>
              <a:ext uri="{FF2B5EF4-FFF2-40B4-BE49-F238E27FC236}">
                <a16:creationId xmlns:a16="http://schemas.microsoft.com/office/drawing/2014/main" id="{4C62829B-E2C5-44BC-B862-8528BA6E42EB}"/>
              </a:ext>
            </a:extLst>
          </p:cNvPr>
          <p:cNvSpPr>
            <a:spLocks noGrp="1"/>
          </p:cNvSpPr>
          <p:nvPr>
            <p:ph type="body" sz="quarter" idx="11" hasCustomPrompt="1"/>
          </p:nvPr>
        </p:nvSpPr>
        <p:spPr bwMode="invGray">
          <a:xfrm>
            <a:off x="425035" y="1701800"/>
            <a:ext cx="6246699" cy="2272323"/>
          </a:xfrm>
        </p:spPr>
        <p:txBody>
          <a:bodyPr lIns="0" tIns="0" rIns="0" bIns="0" anchor="ctr">
            <a:noAutofit/>
          </a:bodyPr>
          <a:lstStyle>
            <a:lvl1pPr marL="0" indent="0">
              <a:spcAft>
                <a:spcPts val="133"/>
              </a:spcAft>
              <a:buNone/>
              <a:defRPr sz="4267">
                <a:latin typeface="Raleway SemiBold" pitchFamily="2" charset="0"/>
              </a:defRPr>
            </a:lvl1pPr>
            <a:lvl2pPr marL="0" indent="0">
              <a:spcAft>
                <a:spcPts val="133"/>
              </a:spcAft>
              <a:buNone/>
              <a:defRPr sz="3200">
                <a:solidFill>
                  <a:schemeClr val="accent1"/>
                </a:solidFill>
                <a:latin typeface="Raleway SemiBold" pitchFamily="2" charset="0"/>
              </a:defRPr>
            </a:lvl2pPr>
          </a:lstStyle>
          <a:p>
            <a:pPr lvl="0"/>
            <a:r>
              <a:rPr lang="en-US"/>
              <a:t>Title in </a:t>
            </a:r>
            <a:r>
              <a:rPr lang="en-US" err="1"/>
              <a:t>Raleway</a:t>
            </a:r>
            <a:br>
              <a:rPr lang="en-US"/>
            </a:br>
            <a:r>
              <a:rPr lang="en-US" err="1"/>
              <a:t>SemiBold</a:t>
            </a:r>
            <a:r>
              <a:rPr lang="en-US"/>
              <a:t> 32pt</a:t>
            </a:r>
          </a:p>
          <a:p>
            <a:pPr lvl="1"/>
            <a:r>
              <a:rPr lang="en-US"/>
              <a:t>Subtitle in </a:t>
            </a:r>
            <a:r>
              <a:rPr lang="en-US" err="1"/>
              <a:t>Raleway</a:t>
            </a:r>
            <a:r>
              <a:rPr lang="en-US"/>
              <a:t> </a:t>
            </a:r>
            <a:br>
              <a:rPr lang="en-US"/>
            </a:br>
            <a:r>
              <a:rPr lang="en-US" err="1"/>
              <a:t>SemiBold</a:t>
            </a:r>
            <a:r>
              <a:rPr lang="en-US"/>
              <a:t> 24pt</a:t>
            </a:r>
          </a:p>
        </p:txBody>
      </p:sp>
      <p:sp>
        <p:nvSpPr>
          <p:cNvPr id="17" name="Text Placeholder 16">
            <a:extLst>
              <a:ext uri="{FF2B5EF4-FFF2-40B4-BE49-F238E27FC236}">
                <a16:creationId xmlns:a16="http://schemas.microsoft.com/office/drawing/2014/main" id="{B8AE34A7-F4A5-49F5-86B2-EC41ED39E6FE}"/>
              </a:ext>
            </a:extLst>
          </p:cNvPr>
          <p:cNvSpPr>
            <a:spLocks noGrp="1"/>
          </p:cNvSpPr>
          <p:nvPr>
            <p:ph type="body" sz="quarter" idx="12" hasCustomPrompt="1"/>
          </p:nvPr>
        </p:nvSpPr>
        <p:spPr bwMode="invGray">
          <a:xfrm>
            <a:off x="425035" y="4911969"/>
            <a:ext cx="4269124" cy="738664"/>
          </a:xfrm>
        </p:spPr>
        <p:txBody>
          <a:bodyPr wrap="none" lIns="0" tIns="0" rIns="0" bIns="0">
            <a:noAutofit/>
          </a:bodyPr>
          <a:lstStyle>
            <a:lvl1pPr marL="0" indent="0" algn="l" defTabSz="1219170" rtl="0" eaLnBrk="1" latinLnBrk="0" hangingPunct="1">
              <a:spcBef>
                <a:spcPts val="0"/>
              </a:spcBef>
              <a:spcAft>
                <a:spcPts val="0"/>
              </a:spcAft>
              <a:buClr>
                <a:srgbClr val="0588E8"/>
              </a:buClr>
              <a:buSzPct val="85000"/>
              <a:buFont typeface="Lucida Sans Unicode" pitchFamily="34" charset="0"/>
              <a:buNone/>
              <a:defRPr lang="en-US" sz="1600" kern="1200" baseline="0" dirty="0" smtClean="0">
                <a:solidFill>
                  <a:schemeClr val="tx1"/>
                </a:solidFill>
                <a:latin typeface="Raleway Medium" pitchFamily="2" charset="0"/>
                <a:ea typeface="Verdana" pitchFamily="34" charset="0"/>
                <a:cs typeface="Raleway Medium" pitchFamily="2" charset="0"/>
              </a:defRPr>
            </a:lvl1pPr>
            <a:lvl2pPr marL="0" indent="0" algn="l" defTabSz="1219170" rtl="0" eaLnBrk="1" latinLnBrk="0" hangingPunct="1">
              <a:spcBef>
                <a:spcPts val="0"/>
              </a:spcBef>
              <a:spcAft>
                <a:spcPts val="0"/>
              </a:spcAft>
              <a:buClr>
                <a:srgbClr val="0588E8"/>
              </a:buClr>
              <a:buSzPct val="85000"/>
              <a:buFont typeface="Lucida Sans Unicode" pitchFamily="34" charset="0"/>
              <a:buNone/>
              <a:defRPr lang="en-US" sz="1600" kern="1200" baseline="0" dirty="0" smtClean="0">
                <a:solidFill>
                  <a:schemeClr val="tx1"/>
                </a:solidFill>
                <a:latin typeface="Raleway Medium" pitchFamily="2" charset="0"/>
                <a:ea typeface="Verdana" pitchFamily="34" charset="0"/>
                <a:cs typeface="Raleway Medium" pitchFamily="2" charset="0"/>
              </a:defRPr>
            </a:lvl2pPr>
            <a:lvl3pPr marL="0" indent="0" algn="l" defTabSz="1219170" rtl="0" eaLnBrk="1" latinLnBrk="0" hangingPunct="1">
              <a:spcBef>
                <a:spcPts val="0"/>
              </a:spcBef>
              <a:spcAft>
                <a:spcPts val="0"/>
              </a:spcAft>
              <a:buClr>
                <a:srgbClr val="0588E8"/>
              </a:buClr>
              <a:buSzPct val="85000"/>
              <a:buFont typeface="Lucida Sans Unicode" pitchFamily="34" charset="0"/>
              <a:buNone/>
              <a:defRPr lang="en-US" sz="1600" kern="1200" baseline="0" dirty="0" smtClean="0">
                <a:solidFill>
                  <a:srgbClr val="808080"/>
                </a:solidFill>
                <a:latin typeface="Raleway Light" pitchFamily="2" charset="0"/>
                <a:ea typeface="Verdana" pitchFamily="34" charset="0"/>
                <a:cs typeface="Verdana" pitchFamily="34" charset="0"/>
              </a:defRPr>
            </a:lvl3pPr>
          </a:lstStyle>
          <a:p>
            <a:pPr lvl="0"/>
            <a:r>
              <a:rPr lang="en-US"/>
              <a:t>Presenter Name</a:t>
            </a:r>
          </a:p>
          <a:p>
            <a:pPr lvl="1"/>
            <a:r>
              <a:rPr lang="en-US"/>
              <a:t>Job Title</a:t>
            </a:r>
          </a:p>
          <a:p>
            <a:pPr lvl="1"/>
            <a:r>
              <a:rPr lang="en-US"/>
              <a:t>dd/mm/</a:t>
            </a:r>
            <a:r>
              <a:rPr lang="en-US" err="1"/>
              <a:t>yyyy</a:t>
            </a:r>
            <a:endParaRPr lang="en-US"/>
          </a:p>
        </p:txBody>
      </p:sp>
      <p:sp>
        <p:nvSpPr>
          <p:cNvPr id="11" name="AddClassification">
            <a:extLst>
              <a:ext uri="{FF2B5EF4-FFF2-40B4-BE49-F238E27FC236}">
                <a16:creationId xmlns:a16="http://schemas.microsoft.com/office/drawing/2014/main" id="{82C74C44-53B8-45F2-9C71-9833794F8D93}"/>
              </a:ext>
            </a:extLst>
          </p:cNvPr>
          <p:cNvSpPr txBox="1">
            <a:spLocks noChangeArrowheads="1"/>
          </p:cNvSpPr>
          <p:nvPr/>
        </p:nvSpPr>
        <p:spPr bwMode="invGray">
          <a:xfrm>
            <a:off x="5904440" y="6404868"/>
            <a:ext cx="383117" cy="14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933" b="0" baseline="0">
                <a:solidFill>
                  <a:schemeClr val="tx1"/>
                </a:solidFill>
                <a:latin typeface="Raleway Medium" pitchFamily="2" charset="0"/>
                <a:ea typeface="Verdana" pitchFamily="34" charset="0"/>
                <a:cs typeface="Verdana" pitchFamily="34" charset="0"/>
              </a:rPr>
              <a:t>© Atos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10176735" y="6033717"/>
            <a:ext cx="1585424" cy="519487"/>
          </a:xfrm>
          <a:prstGeom prst="rect">
            <a:avLst/>
          </a:prstGeom>
        </p:spPr>
      </p:pic>
    </p:spTree>
    <p:extLst>
      <p:ext uri="{BB962C8B-B14F-4D97-AF65-F5344CB8AC3E}">
        <p14:creationId xmlns:p14="http://schemas.microsoft.com/office/powerpoint/2010/main" val="42072409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para with desig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57EB26C2-51F4-4065-B6A9-87F434601DAA}"/>
              </a:ext>
            </a:extLst>
          </p:cNvPr>
          <p:cNvSpPr>
            <a:spLocks noChangeAspect="1"/>
          </p:cNvSpPr>
          <p:nvPr/>
        </p:nvSpPr>
        <p:spPr bwMode="invGray">
          <a:xfrm>
            <a:off x="8242040" y="3190208"/>
            <a:ext cx="1182624" cy="1182624"/>
          </a:xfrm>
          <a:prstGeom prst="ellipse">
            <a:avLst/>
          </a:prstGeom>
          <a:gradFill flip="none" rotWithShape="1">
            <a:gsLst>
              <a:gs pos="58000">
                <a:srgbClr val="039BDA">
                  <a:alpha val="30000"/>
                </a:srgbClr>
              </a:gs>
              <a:gs pos="9000">
                <a:schemeClr val="accent1"/>
              </a:gs>
              <a:gs pos="98000">
                <a:schemeClr val="accent1">
                  <a:alpha val="0"/>
                </a:scheme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Arc 10">
            <a:extLst>
              <a:ext uri="{FF2B5EF4-FFF2-40B4-BE49-F238E27FC236}">
                <a16:creationId xmlns:a16="http://schemas.microsoft.com/office/drawing/2014/main" id="{93FF8DFD-45B0-4275-A8C1-385BB0860CAD}"/>
              </a:ext>
            </a:extLst>
          </p:cNvPr>
          <p:cNvSpPr>
            <a:spLocks noChangeAspect="1"/>
          </p:cNvSpPr>
          <p:nvPr/>
        </p:nvSpPr>
        <p:spPr bwMode="invGray">
          <a:xfrm>
            <a:off x="8719037" y="1701839"/>
            <a:ext cx="4063999" cy="4063999"/>
          </a:xfrm>
          <a:prstGeom prst="arc">
            <a:avLst>
              <a:gd name="adj1" fmla="val 5277044"/>
              <a:gd name="adj2" fmla="val 16275839"/>
            </a:avLst>
          </a:prstGeom>
          <a:ln w="47625">
            <a:gradFill flip="none" rotWithShape="1">
              <a:gsLst>
                <a:gs pos="0">
                  <a:schemeClr val="tx2">
                    <a:alpha val="0"/>
                  </a:schemeClr>
                </a:gs>
                <a:gs pos="50000">
                  <a:schemeClr val="accent6">
                    <a:lumMod val="25000"/>
                    <a:lumOff val="75000"/>
                  </a:schemeClr>
                </a:gs>
                <a:gs pos="6000">
                  <a:schemeClr val="accent6">
                    <a:lumMod val="25000"/>
                    <a:lumOff val="75000"/>
                    <a:alpha val="20000"/>
                  </a:schemeClr>
                </a:gs>
                <a:gs pos="94000">
                  <a:schemeClr val="accent6">
                    <a:lumMod val="25000"/>
                    <a:lumOff val="75000"/>
                    <a:alpha val="20000"/>
                  </a:schemeClr>
                </a:gs>
                <a:gs pos="100000">
                  <a:schemeClr val="tx2">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Oval 11">
            <a:extLst>
              <a:ext uri="{FF2B5EF4-FFF2-40B4-BE49-F238E27FC236}">
                <a16:creationId xmlns:a16="http://schemas.microsoft.com/office/drawing/2014/main" id="{FEA2561D-8307-4588-B581-F9B15BE8CF14}"/>
              </a:ext>
            </a:extLst>
          </p:cNvPr>
          <p:cNvSpPr>
            <a:spLocks noChangeAspect="1"/>
          </p:cNvSpPr>
          <p:nvPr/>
        </p:nvSpPr>
        <p:spPr bwMode="invGray">
          <a:xfrm>
            <a:off x="9133440" y="4880652"/>
            <a:ext cx="1182624" cy="1182624"/>
          </a:xfrm>
          <a:prstGeom prst="ellipse">
            <a:avLst/>
          </a:prstGeom>
          <a:gradFill flip="none" rotWithShape="1">
            <a:gsLst>
              <a:gs pos="58000">
                <a:srgbClr val="039BDA">
                  <a:alpha val="30000"/>
                </a:srgbClr>
              </a:gs>
              <a:gs pos="9000">
                <a:schemeClr val="accent1"/>
              </a:gs>
              <a:gs pos="84000">
                <a:schemeClr val="accent1">
                  <a:alpha val="0"/>
                </a:schemeClr>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5C2EA899-5726-4F3E-A809-0837BD902FD6}"/>
              </a:ext>
            </a:extLst>
          </p:cNvPr>
          <p:cNvSpPr>
            <a:spLocks noChangeAspect="1"/>
          </p:cNvSpPr>
          <p:nvPr/>
        </p:nvSpPr>
        <p:spPr bwMode="invGray">
          <a:xfrm>
            <a:off x="9133440" y="1452035"/>
            <a:ext cx="1182624" cy="1182624"/>
          </a:xfrm>
          <a:prstGeom prst="ellipse">
            <a:avLst/>
          </a:prstGeom>
          <a:gradFill flip="none" rotWithShape="1">
            <a:gsLst>
              <a:gs pos="58000">
                <a:srgbClr val="039BDA">
                  <a:alpha val="30000"/>
                </a:srgbClr>
              </a:gs>
              <a:gs pos="9000">
                <a:schemeClr val="accent1"/>
              </a:gs>
              <a:gs pos="89000">
                <a:schemeClr val="accent1">
                  <a:alpha val="0"/>
                </a:schemeClr>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invGray">
          <a:xfrm>
            <a:off x="427565" y="1432984"/>
            <a:ext cx="7559040" cy="1341120"/>
          </a:xfrm>
        </p:spPr>
        <p:txBody>
          <a:bodyPr lIns="0" tIns="0" rIns="0" bIns="0" anchor="ctr"/>
          <a:lstStyle>
            <a:lvl1pPr marL="0" indent="0" algn="l">
              <a:buNone/>
              <a:defRPr>
                <a:latin typeface="Raleway Light" pitchFamily="2" charset="0"/>
              </a:defRPr>
            </a:lvl1pPr>
          </a:lstStyle>
          <a:p>
            <a:pPr lvl="0"/>
            <a:r>
              <a:rPr lang="en-US"/>
              <a:t>Text</a:t>
            </a:r>
          </a:p>
        </p:txBody>
      </p:sp>
      <p:sp>
        <p:nvSpPr>
          <p:cNvPr id="7" name="Text Placeholder 4">
            <a:extLst>
              <a:ext uri="{FF2B5EF4-FFF2-40B4-BE49-F238E27FC236}">
                <a16:creationId xmlns:a16="http://schemas.microsoft.com/office/drawing/2014/main" id="{A231BA4B-8E51-4730-9569-847C0722DAC8}"/>
              </a:ext>
            </a:extLst>
          </p:cNvPr>
          <p:cNvSpPr>
            <a:spLocks noGrp="1"/>
          </p:cNvSpPr>
          <p:nvPr>
            <p:ph type="body" sz="quarter" idx="1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8" name="Text Placeholder 5">
            <a:extLst>
              <a:ext uri="{FF2B5EF4-FFF2-40B4-BE49-F238E27FC236}">
                <a16:creationId xmlns:a16="http://schemas.microsoft.com/office/drawing/2014/main" id="{D36EF7ED-6900-4FD5-AA62-B93F5B77D31D}"/>
              </a:ext>
            </a:extLst>
          </p:cNvPr>
          <p:cNvSpPr>
            <a:spLocks noGrp="1"/>
          </p:cNvSpPr>
          <p:nvPr>
            <p:ph type="body" sz="quarter" idx="13" hasCustomPrompt="1"/>
          </p:nvPr>
        </p:nvSpPr>
        <p:spPr bwMode="invGray">
          <a:xfrm>
            <a:off x="427565" y="3093400"/>
            <a:ext cx="7559040" cy="1341120"/>
          </a:xfrm>
        </p:spPr>
        <p:txBody>
          <a:bodyPr lIns="0" tIns="0" rIns="0" bIns="0" anchor="ctr"/>
          <a:lstStyle>
            <a:lvl1pPr marL="0" indent="0" algn="l">
              <a:buNone/>
              <a:defRPr>
                <a:latin typeface="Raleway Light" pitchFamily="2" charset="0"/>
              </a:defRPr>
            </a:lvl1pPr>
          </a:lstStyle>
          <a:p>
            <a:pPr lvl="0"/>
            <a:r>
              <a:rPr lang="en-US"/>
              <a:t>Text</a:t>
            </a:r>
          </a:p>
        </p:txBody>
      </p:sp>
      <p:sp>
        <p:nvSpPr>
          <p:cNvPr id="9" name="Text Placeholder 5">
            <a:extLst>
              <a:ext uri="{FF2B5EF4-FFF2-40B4-BE49-F238E27FC236}">
                <a16:creationId xmlns:a16="http://schemas.microsoft.com/office/drawing/2014/main" id="{ED4A2992-ECB4-49A6-8DA5-345891EC76FE}"/>
              </a:ext>
            </a:extLst>
          </p:cNvPr>
          <p:cNvSpPr>
            <a:spLocks noGrp="1"/>
          </p:cNvSpPr>
          <p:nvPr>
            <p:ph type="body" sz="quarter" idx="14" hasCustomPrompt="1"/>
          </p:nvPr>
        </p:nvSpPr>
        <p:spPr bwMode="invGray">
          <a:xfrm>
            <a:off x="427565" y="4753816"/>
            <a:ext cx="7559040" cy="1341120"/>
          </a:xfrm>
        </p:spPr>
        <p:txBody>
          <a:bodyPr lIns="0" tIns="0" rIns="0" bIns="0" anchor="ctr"/>
          <a:lstStyle>
            <a:lvl1pPr marL="0" indent="0" algn="l">
              <a:buNone/>
              <a:defRPr>
                <a:latin typeface="Raleway Light" pitchFamily="2" charset="0"/>
              </a:defRPr>
            </a:lvl1pPr>
          </a:lstStyle>
          <a:p>
            <a:pPr lvl="0"/>
            <a:r>
              <a:rPr lang="en-US"/>
              <a:t>Text</a:t>
            </a:r>
          </a:p>
        </p:txBody>
      </p:sp>
      <p:sp>
        <p:nvSpPr>
          <p:cNvPr id="14" name="Slide Number Placeholder 5">
            <a:extLst>
              <a:ext uri="{FF2B5EF4-FFF2-40B4-BE49-F238E27FC236}">
                <a16:creationId xmlns:a16="http://schemas.microsoft.com/office/drawing/2014/main" id="{3F03D6D6-A88C-4CDA-9E39-DA52C3FEE6EF}"/>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3753649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images 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invGray">
          <a:xfrm>
            <a:off x="426739" y="1750864"/>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22" name="Picture Placeholder 3">
            <a:extLst>
              <a:ext uri="{FF2B5EF4-FFF2-40B4-BE49-F238E27FC236}">
                <a16:creationId xmlns:a16="http://schemas.microsoft.com/office/drawing/2014/main" id="{95F79ED8-DE62-4265-BF98-CA8F3250F44E}"/>
              </a:ext>
            </a:extLst>
          </p:cNvPr>
          <p:cNvSpPr>
            <a:spLocks noGrp="1" noChangeAspect="1"/>
          </p:cNvSpPr>
          <p:nvPr>
            <p:ph type="pic" sz="quarter" idx="15" hasCustomPrompt="1"/>
          </p:nvPr>
        </p:nvSpPr>
        <p:spPr bwMode="invGray">
          <a:xfrm>
            <a:off x="426739" y="4212377"/>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23" name="Picture Placeholder 3">
            <a:extLst>
              <a:ext uri="{FF2B5EF4-FFF2-40B4-BE49-F238E27FC236}">
                <a16:creationId xmlns:a16="http://schemas.microsoft.com/office/drawing/2014/main" id="{8079FDD0-E93A-4BF9-AE06-64395560F12E}"/>
              </a:ext>
            </a:extLst>
          </p:cNvPr>
          <p:cNvSpPr>
            <a:spLocks noGrp="1" noChangeAspect="1"/>
          </p:cNvSpPr>
          <p:nvPr>
            <p:ph type="pic" sz="quarter" idx="16" hasCustomPrompt="1"/>
          </p:nvPr>
        </p:nvSpPr>
        <p:spPr bwMode="invGray">
          <a:xfrm>
            <a:off x="10147772" y="1746997"/>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24" name="Picture Placeholder 3">
            <a:extLst>
              <a:ext uri="{FF2B5EF4-FFF2-40B4-BE49-F238E27FC236}">
                <a16:creationId xmlns:a16="http://schemas.microsoft.com/office/drawing/2014/main" id="{23DF603E-3B4A-4E51-8C9E-306B088CC2B0}"/>
              </a:ext>
            </a:extLst>
          </p:cNvPr>
          <p:cNvSpPr>
            <a:spLocks noGrp="1" noChangeAspect="1"/>
          </p:cNvSpPr>
          <p:nvPr>
            <p:ph type="pic" sz="quarter" idx="17" hasCustomPrompt="1"/>
          </p:nvPr>
        </p:nvSpPr>
        <p:spPr bwMode="invGray">
          <a:xfrm>
            <a:off x="10147772" y="4212377"/>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15" name="Oval 14">
            <a:extLst>
              <a:ext uri="{FF2B5EF4-FFF2-40B4-BE49-F238E27FC236}">
                <a16:creationId xmlns:a16="http://schemas.microsoft.com/office/drawing/2014/main" id="{AD321218-61CD-4A7C-A430-F5A1DDE9AD9B}"/>
              </a:ext>
            </a:extLst>
          </p:cNvPr>
          <p:cNvSpPr>
            <a:spLocks noChangeAspect="1"/>
          </p:cNvSpPr>
          <p:nvPr/>
        </p:nvSpPr>
        <p:spPr bwMode="invGray">
          <a:xfrm>
            <a:off x="420643" y="1755648"/>
            <a:ext cx="1597152" cy="1597152"/>
          </a:xfrm>
          <a:prstGeom prst="ellipse">
            <a:avLst/>
          </a:prstGeom>
          <a:gradFill flip="none" rotWithShape="1">
            <a:gsLst>
              <a:gs pos="47000">
                <a:schemeClr val="accent1">
                  <a:alpha val="0"/>
                </a:schemeClr>
              </a:gs>
              <a:gs pos="0">
                <a:schemeClr val="accent1"/>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67">
              <a:solidFill>
                <a:schemeClr val="bg1"/>
              </a:solidFill>
              <a:latin typeface="+mj-lt"/>
            </a:endParaRPr>
          </a:p>
        </p:txBody>
      </p:sp>
      <p:sp>
        <p:nvSpPr>
          <p:cNvPr id="25" name="Oval 24">
            <a:extLst>
              <a:ext uri="{FF2B5EF4-FFF2-40B4-BE49-F238E27FC236}">
                <a16:creationId xmlns:a16="http://schemas.microsoft.com/office/drawing/2014/main" id="{835E1044-5A44-4BFE-89AF-ACDEEA2B4BF2}"/>
              </a:ext>
            </a:extLst>
          </p:cNvPr>
          <p:cNvSpPr>
            <a:spLocks noChangeAspect="1"/>
          </p:cNvSpPr>
          <p:nvPr/>
        </p:nvSpPr>
        <p:spPr bwMode="invGray">
          <a:xfrm>
            <a:off x="420643" y="4218432"/>
            <a:ext cx="1597152" cy="1597152"/>
          </a:xfrm>
          <a:prstGeom prst="ellipse">
            <a:avLst/>
          </a:prstGeom>
          <a:gradFill flip="none" rotWithShape="1">
            <a:gsLst>
              <a:gs pos="47000">
                <a:schemeClr val="accent4">
                  <a:alpha val="0"/>
                </a:schemeClr>
              </a:gs>
              <a:gs pos="0">
                <a:schemeClr val="accent4"/>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67">
              <a:solidFill>
                <a:schemeClr val="bg1"/>
              </a:solidFill>
              <a:latin typeface="+mj-lt"/>
            </a:endParaRPr>
          </a:p>
        </p:txBody>
      </p:sp>
      <p:sp>
        <p:nvSpPr>
          <p:cNvPr id="26" name="Oval 25">
            <a:extLst>
              <a:ext uri="{FF2B5EF4-FFF2-40B4-BE49-F238E27FC236}">
                <a16:creationId xmlns:a16="http://schemas.microsoft.com/office/drawing/2014/main" id="{058BCB6D-0CAC-42F5-AA2A-440E5D9D92B4}"/>
              </a:ext>
            </a:extLst>
          </p:cNvPr>
          <p:cNvSpPr>
            <a:spLocks noChangeAspect="1"/>
          </p:cNvSpPr>
          <p:nvPr/>
        </p:nvSpPr>
        <p:spPr bwMode="invGray">
          <a:xfrm>
            <a:off x="10141676" y="4218432"/>
            <a:ext cx="1597152" cy="1597152"/>
          </a:xfrm>
          <a:prstGeom prst="ellipse">
            <a:avLst/>
          </a:prstGeom>
          <a:gradFill flip="none" rotWithShape="1">
            <a:gsLst>
              <a:gs pos="47000">
                <a:schemeClr val="accent3">
                  <a:alpha val="0"/>
                </a:schemeClr>
              </a:gs>
              <a:gs pos="8000">
                <a:schemeClr val="accent3"/>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67">
              <a:solidFill>
                <a:schemeClr val="bg1"/>
              </a:solidFill>
              <a:latin typeface="+mj-lt"/>
            </a:endParaRPr>
          </a:p>
        </p:txBody>
      </p:sp>
      <p:sp>
        <p:nvSpPr>
          <p:cNvPr id="27" name="Oval 26">
            <a:extLst>
              <a:ext uri="{FF2B5EF4-FFF2-40B4-BE49-F238E27FC236}">
                <a16:creationId xmlns:a16="http://schemas.microsoft.com/office/drawing/2014/main" id="{74BE5BC6-9E7F-4FC5-9732-D81384AB690C}"/>
              </a:ext>
            </a:extLst>
          </p:cNvPr>
          <p:cNvSpPr>
            <a:spLocks noChangeAspect="1"/>
          </p:cNvSpPr>
          <p:nvPr/>
        </p:nvSpPr>
        <p:spPr bwMode="invGray">
          <a:xfrm>
            <a:off x="10141676" y="1740901"/>
            <a:ext cx="1597152" cy="1597152"/>
          </a:xfrm>
          <a:prstGeom prst="ellipse">
            <a:avLst/>
          </a:prstGeom>
          <a:gradFill flip="none" rotWithShape="1">
            <a:gsLst>
              <a:gs pos="47000">
                <a:schemeClr val="accent2">
                  <a:alpha val="0"/>
                </a:schemeClr>
              </a:gs>
              <a:gs pos="10000">
                <a:schemeClr val="accent2"/>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67">
              <a:solidFill>
                <a:schemeClr val="bg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invGray">
          <a:xfrm>
            <a:off x="2235201" y="1444821"/>
            <a:ext cx="3784308" cy="2194560"/>
          </a:xfrm>
        </p:spPr>
        <p:txBody>
          <a:bodyPr lIns="0" tIns="0" rIns="0" bIns="0" anchor="ctr"/>
          <a:lstStyle>
            <a:lvl1pPr marL="0" indent="0">
              <a:buNone/>
              <a:defRPr>
                <a:latin typeface="Raleway Light" pitchFamily="2" charset="0"/>
              </a:defRPr>
            </a:lvl1pPr>
          </a:lstStyle>
          <a:p>
            <a:pPr lvl="0"/>
            <a:r>
              <a:rPr lang="en-US"/>
              <a:t>Text</a:t>
            </a:r>
          </a:p>
        </p:txBody>
      </p:sp>
      <p:sp>
        <p:nvSpPr>
          <p:cNvPr id="19" name="Text Placeholder 5">
            <a:extLst>
              <a:ext uri="{FF2B5EF4-FFF2-40B4-BE49-F238E27FC236}">
                <a16:creationId xmlns:a16="http://schemas.microsoft.com/office/drawing/2014/main" id="{81DB8866-7A09-49FF-8B8F-A2030E186C7D}"/>
              </a:ext>
            </a:extLst>
          </p:cNvPr>
          <p:cNvSpPr>
            <a:spLocks noGrp="1"/>
          </p:cNvSpPr>
          <p:nvPr>
            <p:ph type="body" sz="quarter" idx="12" hasCustomPrompt="1"/>
          </p:nvPr>
        </p:nvSpPr>
        <p:spPr bwMode="invGray">
          <a:xfrm>
            <a:off x="2235201" y="3901440"/>
            <a:ext cx="3784308" cy="2194560"/>
          </a:xfrm>
        </p:spPr>
        <p:txBody>
          <a:bodyPr lIns="0" tIns="0" rIns="0" bIns="0" anchor="ctr"/>
          <a:lstStyle>
            <a:lvl1pPr marL="0" indent="0">
              <a:buNone/>
              <a:defRPr>
                <a:latin typeface="Raleway Light" pitchFamily="2" charset="0"/>
              </a:defRPr>
            </a:lvl1pPr>
          </a:lstStyle>
          <a:p>
            <a:pPr lvl="0"/>
            <a:r>
              <a:rPr lang="en-US"/>
              <a:t>Text</a:t>
            </a:r>
          </a:p>
        </p:txBody>
      </p:sp>
      <p:sp>
        <p:nvSpPr>
          <p:cNvPr id="20" name="Text Placeholder 5">
            <a:extLst>
              <a:ext uri="{FF2B5EF4-FFF2-40B4-BE49-F238E27FC236}">
                <a16:creationId xmlns:a16="http://schemas.microsoft.com/office/drawing/2014/main" id="{2E07EB45-86F8-4B7E-B80F-413B61F063C2}"/>
              </a:ext>
            </a:extLst>
          </p:cNvPr>
          <p:cNvSpPr>
            <a:spLocks noGrp="1"/>
          </p:cNvSpPr>
          <p:nvPr>
            <p:ph type="body" sz="quarter" idx="13" hasCustomPrompt="1"/>
          </p:nvPr>
        </p:nvSpPr>
        <p:spPr bwMode="invGray">
          <a:xfrm>
            <a:off x="6185878" y="1444821"/>
            <a:ext cx="3784308" cy="2194560"/>
          </a:xfrm>
        </p:spPr>
        <p:txBody>
          <a:bodyPr lIns="0" tIns="0" rIns="0" bIns="0" anchor="ctr"/>
          <a:lstStyle>
            <a:lvl1pPr marL="0" indent="0" algn="r">
              <a:buNone/>
              <a:defRPr>
                <a:latin typeface="Raleway Light" pitchFamily="2" charset="0"/>
              </a:defRPr>
            </a:lvl1pPr>
          </a:lstStyle>
          <a:p>
            <a:pPr lvl="0"/>
            <a:r>
              <a:rPr lang="en-US"/>
              <a:t>Text</a:t>
            </a:r>
          </a:p>
        </p:txBody>
      </p:sp>
      <p:sp>
        <p:nvSpPr>
          <p:cNvPr id="21" name="Text Placeholder 5">
            <a:extLst>
              <a:ext uri="{FF2B5EF4-FFF2-40B4-BE49-F238E27FC236}">
                <a16:creationId xmlns:a16="http://schemas.microsoft.com/office/drawing/2014/main" id="{3E432386-8EA5-4AD4-BF83-1A3847D5D488}"/>
              </a:ext>
            </a:extLst>
          </p:cNvPr>
          <p:cNvSpPr>
            <a:spLocks noGrp="1"/>
          </p:cNvSpPr>
          <p:nvPr>
            <p:ph type="body" sz="quarter" idx="14" hasCustomPrompt="1"/>
          </p:nvPr>
        </p:nvSpPr>
        <p:spPr bwMode="invGray">
          <a:xfrm>
            <a:off x="6185878" y="3901440"/>
            <a:ext cx="3784308" cy="2194560"/>
          </a:xfrm>
        </p:spPr>
        <p:txBody>
          <a:bodyPr lIns="0" tIns="0" rIns="0" bIns="0" anchor="ctr"/>
          <a:lstStyle>
            <a:lvl1pPr marL="0" indent="0" algn="r">
              <a:buNone/>
              <a:defRPr>
                <a:latin typeface="Raleway Light" pitchFamily="2" charset="0"/>
              </a:defRPr>
            </a:lvl1pPr>
          </a:lstStyle>
          <a:p>
            <a:pPr lvl="0"/>
            <a:r>
              <a:rPr lang="en-US"/>
              <a:t>Text</a:t>
            </a:r>
          </a:p>
        </p:txBody>
      </p:sp>
      <p:sp>
        <p:nvSpPr>
          <p:cNvPr id="16" name="Text Placeholder 4">
            <a:extLst>
              <a:ext uri="{FF2B5EF4-FFF2-40B4-BE49-F238E27FC236}">
                <a16:creationId xmlns:a16="http://schemas.microsoft.com/office/drawing/2014/main" id="{CDA63899-2D8B-4E37-94CE-787B7D2481BD}"/>
              </a:ext>
            </a:extLst>
          </p:cNvPr>
          <p:cNvSpPr>
            <a:spLocks noGrp="1"/>
          </p:cNvSpPr>
          <p:nvPr>
            <p:ph type="body" sz="quarter" idx="18"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17" name="Slide Number Placeholder 5">
            <a:extLst>
              <a:ext uri="{FF2B5EF4-FFF2-40B4-BE49-F238E27FC236}">
                <a16:creationId xmlns:a16="http://schemas.microsoft.com/office/drawing/2014/main" id="{81692895-010D-4964-BD04-C4FAFD13F822}"/>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3072950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our images 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invGray">
          <a:xfrm>
            <a:off x="941496" y="1432984"/>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40" name="Picture Placeholder 3">
            <a:extLst>
              <a:ext uri="{FF2B5EF4-FFF2-40B4-BE49-F238E27FC236}">
                <a16:creationId xmlns:a16="http://schemas.microsoft.com/office/drawing/2014/main" id="{0084BE70-235A-4A84-BDB3-2A7C9EDFF3D1}"/>
              </a:ext>
            </a:extLst>
          </p:cNvPr>
          <p:cNvSpPr>
            <a:spLocks noGrp="1" noChangeAspect="1"/>
          </p:cNvSpPr>
          <p:nvPr>
            <p:ph type="pic" sz="quarter" idx="19" hasCustomPrompt="1"/>
          </p:nvPr>
        </p:nvSpPr>
        <p:spPr bwMode="invGray">
          <a:xfrm>
            <a:off x="3820163" y="1432984"/>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41" name="Picture Placeholder 3">
            <a:extLst>
              <a:ext uri="{FF2B5EF4-FFF2-40B4-BE49-F238E27FC236}">
                <a16:creationId xmlns:a16="http://schemas.microsoft.com/office/drawing/2014/main" id="{B21D74B9-8621-4C24-8533-7BE723A60770}"/>
              </a:ext>
            </a:extLst>
          </p:cNvPr>
          <p:cNvSpPr>
            <a:spLocks noGrp="1" noChangeAspect="1"/>
          </p:cNvSpPr>
          <p:nvPr>
            <p:ph type="pic" sz="quarter" idx="20" hasCustomPrompt="1"/>
          </p:nvPr>
        </p:nvSpPr>
        <p:spPr bwMode="invGray">
          <a:xfrm>
            <a:off x="6764219" y="1432984"/>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42" name="Picture Placeholder 3">
            <a:extLst>
              <a:ext uri="{FF2B5EF4-FFF2-40B4-BE49-F238E27FC236}">
                <a16:creationId xmlns:a16="http://schemas.microsoft.com/office/drawing/2014/main" id="{87ECCD5F-585C-4256-9B5B-49C97CB57375}"/>
              </a:ext>
            </a:extLst>
          </p:cNvPr>
          <p:cNvSpPr>
            <a:spLocks noGrp="1" noChangeAspect="1"/>
          </p:cNvSpPr>
          <p:nvPr>
            <p:ph type="pic" sz="quarter" idx="21" hasCustomPrompt="1"/>
          </p:nvPr>
        </p:nvSpPr>
        <p:spPr bwMode="invGray">
          <a:xfrm>
            <a:off x="9645229" y="1432984"/>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5" name="Oval 4">
            <a:extLst>
              <a:ext uri="{FF2B5EF4-FFF2-40B4-BE49-F238E27FC236}">
                <a16:creationId xmlns:a16="http://schemas.microsoft.com/office/drawing/2014/main" id="{9525D430-C43C-4729-86E5-DEA9E9E60E43}"/>
              </a:ext>
            </a:extLst>
          </p:cNvPr>
          <p:cNvSpPr>
            <a:spLocks noChangeAspect="1"/>
          </p:cNvSpPr>
          <p:nvPr/>
        </p:nvSpPr>
        <p:spPr bwMode="invGray">
          <a:xfrm>
            <a:off x="938784" y="1438656"/>
            <a:ext cx="1597152" cy="1597152"/>
          </a:xfrm>
          <a:prstGeom prst="ellipse">
            <a:avLst/>
          </a:prstGeom>
          <a:gradFill>
            <a:gsLst>
              <a:gs pos="47000">
                <a:schemeClr val="accent1">
                  <a:alpha val="0"/>
                </a:schemeClr>
              </a:gs>
              <a:gs pos="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Oval 7">
            <a:extLst>
              <a:ext uri="{FF2B5EF4-FFF2-40B4-BE49-F238E27FC236}">
                <a16:creationId xmlns:a16="http://schemas.microsoft.com/office/drawing/2014/main" id="{AFD6F98B-7844-403D-B366-D998D999F999}"/>
              </a:ext>
            </a:extLst>
          </p:cNvPr>
          <p:cNvSpPr>
            <a:spLocks noChangeAspect="1"/>
          </p:cNvSpPr>
          <p:nvPr/>
        </p:nvSpPr>
        <p:spPr bwMode="invGray">
          <a:xfrm>
            <a:off x="6766560" y="1438656"/>
            <a:ext cx="1597152" cy="1597152"/>
          </a:xfrm>
          <a:prstGeom prst="ellipse">
            <a:avLst/>
          </a:prstGeom>
          <a:gradFill>
            <a:gsLst>
              <a:gs pos="47000">
                <a:schemeClr val="accent2">
                  <a:alpha val="0"/>
                </a:schemeClr>
              </a:gs>
              <a:gs pos="0">
                <a:schemeClr val="accent2"/>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Oval 8">
            <a:extLst>
              <a:ext uri="{FF2B5EF4-FFF2-40B4-BE49-F238E27FC236}">
                <a16:creationId xmlns:a16="http://schemas.microsoft.com/office/drawing/2014/main" id="{8068B072-953A-47FF-A114-8E7D56DE298E}"/>
              </a:ext>
            </a:extLst>
          </p:cNvPr>
          <p:cNvSpPr>
            <a:spLocks noChangeAspect="1"/>
          </p:cNvSpPr>
          <p:nvPr/>
        </p:nvSpPr>
        <p:spPr bwMode="invGray">
          <a:xfrm>
            <a:off x="9643872" y="1438656"/>
            <a:ext cx="1597152" cy="1597152"/>
          </a:xfrm>
          <a:prstGeom prst="ellipse">
            <a:avLst/>
          </a:prstGeom>
          <a:gradFill>
            <a:gsLst>
              <a:gs pos="47000">
                <a:schemeClr val="accent3">
                  <a:alpha val="0"/>
                </a:schemeClr>
              </a:gs>
              <a:gs pos="0">
                <a:schemeClr val="accent3"/>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id="{2E232DF0-A5F7-42CE-A8B7-B50478ADC87D}"/>
              </a:ext>
            </a:extLst>
          </p:cNvPr>
          <p:cNvSpPr>
            <a:spLocks noChangeAspect="1"/>
          </p:cNvSpPr>
          <p:nvPr/>
        </p:nvSpPr>
        <p:spPr bwMode="invGray">
          <a:xfrm>
            <a:off x="3816096" y="1438656"/>
            <a:ext cx="1597152" cy="1597152"/>
          </a:xfrm>
          <a:prstGeom prst="ellipse">
            <a:avLst/>
          </a:prstGeom>
          <a:gradFill>
            <a:gsLst>
              <a:gs pos="47000">
                <a:schemeClr val="accent4">
                  <a:alpha val="0"/>
                </a:schemeClr>
              </a:gs>
              <a:gs pos="0">
                <a:schemeClr val="accent4"/>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invGray">
          <a:xfrm>
            <a:off x="444336" y="3629237"/>
            <a:ext cx="2609088" cy="2462784"/>
          </a:xfrm>
        </p:spPr>
        <p:txBody>
          <a:bodyPr lIns="0" tIns="0" rIns="0" bIns="0" anchor="t"/>
          <a:lstStyle>
            <a:lvl1pPr marL="0" indent="0" algn="ctr">
              <a:buNone/>
              <a:defRPr sz="1600">
                <a:latin typeface="Raleway Light" pitchFamily="2" charset="0"/>
              </a:defRPr>
            </a:lvl1pPr>
          </a:lstStyle>
          <a:p>
            <a:pPr lvl="0"/>
            <a:r>
              <a:rPr lang="en-US"/>
              <a:t>Text</a:t>
            </a:r>
          </a:p>
        </p:txBody>
      </p:sp>
      <p:sp>
        <p:nvSpPr>
          <p:cNvPr id="15" name="Text Placeholder 5">
            <a:extLst>
              <a:ext uri="{FF2B5EF4-FFF2-40B4-BE49-F238E27FC236}">
                <a16:creationId xmlns:a16="http://schemas.microsoft.com/office/drawing/2014/main" id="{C7808F05-407F-4197-BCEF-70999CAED6F0}"/>
              </a:ext>
            </a:extLst>
          </p:cNvPr>
          <p:cNvSpPr>
            <a:spLocks noGrp="1"/>
          </p:cNvSpPr>
          <p:nvPr>
            <p:ph type="body" sz="quarter" idx="12" hasCustomPrompt="1"/>
          </p:nvPr>
        </p:nvSpPr>
        <p:spPr bwMode="invGray">
          <a:xfrm>
            <a:off x="444336" y="3165232"/>
            <a:ext cx="2609088" cy="365760"/>
          </a:xfrm>
        </p:spPr>
        <p:txBody>
          <a:bodyPr lIns="0" tIns="0" rIns="0" bIns="0" anchor="ctr"/>
          <a:lstStyle>
            <a:lvl1pPr marL="0" indent="0" algn="ctr">
              <a:buNone/>
              <a:defRPr sz="1600">
                <a:solidFill>
                  <a:schemeClr val="accent1"/>
                </a:solidFill>
                <a:latin typeface="+mj-lt"/>
              </a:defRPr>
            </a:lvl1pPr>
          </a:lstStyle>
          <a:p>
            <a:pPr lvl="0"/>
            <a:r>
              <a:rPr lang="en-US"/>
              <a:t>Text or Name</a:t>
            </a:r>
          </a:p>
        </p:txBody>
      </p:sp>
      <p:sp>
        <p:nvSpPr>
          <p:cNvPr id="16" name="Text Placeholder 5">
            <a:extLst>
              <a:ext uri="{FF2B5EF4-FFF2-40B4-BE49-F238E27FC236}">
                <a16:creationId xmlns:a16="http://schemas.microsoft.com/office/drawing/2014/main" id="{ACD32266-B506-4017-85D4-6D3B7BFD84BB}"/>
              </a:ext>
            </a:extLst>
          </p:cNvPr>
          <p:cNvSpPr>
            <a:spLocks noGrp="1"/>
          </p:cNvSpPr>
          <p:nvPr>
            <p:ph type="body" sz="quarter" idx="13" hasCustomPrompt="1"/>
          </p:nvPr>
        </p:nvSpPr>
        <p:spPr bwMode="invGray">
          <a:xfrm>
            <a:off x="3339865" y="3629237"/>
            <a:ext cx="2609088" cy="2462784"/>
          </a:xfrm>
        </p:spPr>
        <p:txBody>
          <a:bodyPr lIns="0" tIns="0" rIns="0" bIns="0" anchor="t"/>
          <a:lstStyle>
            <a:lvl1pPr marL="0" indent="0" algn="ctr">
              <a:buNone/>
              <a:defRPr sz="1600">
                <a:latin typeface="Raleway Light" pitchFamily="2" charset="0"/>
              </a:defRPr>
            </a:lvl1pPr>
          </a:lstStyle>
          <a:p>
            <a:pPr lvl="0"/>
            <a:r>
              <a:rPr lang="en-US"/>
              <a:t>Text</a:t>
            </a:r>
          </a:p>
        </p:txBody>
      </p:sp>
      <p:sp>
        <p:nvSpPr>
          <p:cNvPr id="17" name="Text Placeholder 5">
            <a:extLst>
              <a:ext uri="{FF2B5EF4-FFF2-40B4-BE49-F238E27FC236}">
                <a16:creationId xmlns:a16="http://schemas.microsoft.com/office/drawing/2014/main" id="{EF3D9A09-E93B-484F-B386-63D774A061AD}"/>
              </a:ext>
            </a:extLst>
          </p:cNvPr>
          <p:cNvSpPr>
            <a:spLocks noGrp="1"/>
          </p:cNvSpPr>
          <p:nvPr>
            <p:ph type="body" sz="quarter" idx="14" hasCustomPrompt="1"/>
          </p:nvPr>
        </p:nvSpPr>
        <p:spPr bwMode="invGray">
          <a:xfrm>
            <a:off x="3339865" y="3165232"/>
            <a:ext cx="2609088" cy="365760"/>
          </a:xfrm>
        </p:spPr>
        <p:txBody>
          <a:bodyPr lIns="0" tIns="0" rIns="0" bIns="0" anchor="ctr"/>
          <a:lstStyle>
            <a:lvl1pPr marL="0" indent="0" algn="ctr">
              <a:buNone/>
              <a:defRPr sz="1600">
                <a:solidFill>
                  <a:schemeClr val="accent4"/>
                </a:solidFill>
                <a:latin typeface="+mj-lt"/>
              </a:defRPr>
            </a:lvl1pPr>
          </a:lstStyle>
          <a:p>
            <a:pPr lvl="0"/>
            <a:r>
              <a:rPr lang="en-US"/>
              <a:t>Text or Name</a:t>
            </a:r>
          </a:p>
        </p:txBody>
      </p:sp>
      <p:sp>
        <p:nvSpPr>
          <p:cNvPr id="18" name="Text Placeholder 5">
            <a:extLst>
              <a:ext uri="{FF2B5EF4-FFF2-40B4-BE49-F238E27FC236}">
                <a16:creationId xmlns:a16="http://schemas.microsoft.com/office/drawing/2014/main" id="{9643D738-DC84-4B6E-8D85-DB4008829909}"/>
              </a:ext>
            </a:extLst>
          </p:cNvPr>
          <p:cNvSpPr>
            <a:spLocks noGrp="1"/>
          </p:cNvSpPr>
          <p:nvPr>
            <p:ph type="body" sz="quarter" idx="15" hasCustomPrompt="1"/>
          </p:nvPr>
        </p:nvSpPr>
        <p:spPr bwMode="invGray">
          <a:xfrm>
            <a:off x="6235395" y="3629237"/>
            <a:ext cx="2609088" cy="2462784"/>
          </a:xfrm>
        </p:spPr>
        <p:txBody>
          <a:bodyPr lIns="0" tIns="0" rIns="0" bIns="0" anchor="t"/>
          <a:lstStyle>
            <a:lvl1pPr marL="0" indent="0" algn="ctr">
              <a:buNone/>
              <a:defRPr sz="1600">
                <a:latin typeface="Raleway Light" pitchFamily="2" charset="0"/>
              </a:defRPr>
            </a:lvl1pPr>
          </a:lstStyle>
          <a:p>
            <a:pPr lvl="0"/>
            <a:r>
              <a:rPr lang="en-US"/>
              <a:t>Text</a:t>
            </a:r>
          </a:p>
        </p:txBody>
      </p:sp>
      <p:sp>
        <p:nvSpPr>
          <p:cNvPr id="25" name="Text Placeholder 5">
            <a:extLst>
              <a:ext uri="{FF2B5EF4-FFF2-40B4-BE49-F238E27FC236}">
                <a16:creationId xmlns:a16="http://schemas.microsoft.com/office/drawing/2014/main" id="{C69CB2B6-4B44-44E8-8312-78C8DCE900DC}"/>
              </a:ext>
            </a:extLst>
          </p:cNvPr>
          <p:cNvSpPr>
            <a:spLocks noGrp="1"/>
          </p:cNvSpPr>
          <p:nvPr>
            <p:ph type="body" sz="quarter" idx="16" hasCustomPrompt="1"/>
          </p:nvPr>
        </p:nvSpPr>
        <p:spPr bwMode="invGray">
          <a:xfrm>
            <a:off x="6235395" y="3165232"/>
            <a:ext cx="2609088" cy="365760"/>
          </a:xfrm>
        </p:spPr>
        <p:txBody>
          <a:bodyPr lIns="0" tIns="0" rIns="0" bIns="0" anchor="ctr"/>
          <a:lstStyle>
            <a:lvl1pPr marL="0" indent="0" algn="ctr">
              <a:buNone/>
              <a:defRPr sz="1600">
                <a:solidFill>
                  <a:schemeClr val="accent2"/>
                </a:solidFill>
                <a:latin typeface="+mj-lt"/>
              </a:defRPr>
            </a:lvl1pPr>
          </a:lstStyle>
          <a:p>
            <a:pPr lvl="0"/>
            <a:r>
              <a:rPr lang="en-US"/>
              <a:t>Text or Name</a:t>
            </a:r>
          </a:p>
        </p:txBody>
      </p:sp>
      <p:sp>
        <p:nvSpPr>
          <p:cNvPr id="26" name="Text Placeholder 5">
            <a:extLst>
              <a:ext uri="{FF2B5EF4-FFF2-40B4-BE49-F238E27FC236}">
                <a16:creationId xmlns:a16="http://schemas.microsoft.com/office/drawing/2014/main" id="{F6ACF818-5DC5-469C-BD9D-38C2BED2F786}"/>
              </a:ext>
            </a:extLst>
          </p:cNvPr>
          <p:cNvSpPr>
            <a:spLocks noGrp="1"/>
          </p:cNvSpPr>
          <p:nvPr>
            <p:ph type="body" sz="quarter" idx="17" hasCustomPrompt="1"/>
          </p:nvPr>
        </p:nvSpPr>
        <p:spPr bwMode="invGray">
          <a:xfrm>
            <a:off x="9130923" y="3629237"/>
            <a:ext cx="2609088" cy="2462784"/>
          </a:xfrm>
        </p:spPr>
        <p:txBody>
          <a:bodyPr lIns="0" tIns="0" rIns="0" bIns="0" anchor="t"/>
          <a:lstStyle>
            <a:lvl1pPr marL="0" indent="0" algn="ctr">
              <a:buNone/>
              <a:defRPr sz="1600">
                <a:latin typeface="Raleway Light" pitchFamily="2" charset="0"/>
              </a:defRPr>
            </a:lvl1pPr>
          </a:lstStyle>
          <a:p>
            <a:pPr lvl="0"/>
            <a:r>
              <a:rPr lang="en-US"/>
              <a:t>Text</a:t>
            </a:r>
          </a:p>
        </p:txBody>
      </p:sp>
      <p:sp>
        <p:nvSpPr>
          <p:cNvPr id="27" name="Text Placeholder 5">
            <a:extLst>
              <a:ext uri="{FF2B5EF4-FFF2-40B4-BE49-F238E27FC236}">
                <a16:creationId xmlns:a16="http://schemas.microsoft.com/office/drawing/2014/main" id="{52343530-9785-4BA5-AB3D-ED1A31D4EC71}"/>
              </a:ext>
            </a:extLst>
          </p:cNvPr>
          <p:cNvSpPr>
            <a:spLocks noGrp="1"/>
          </p:cNvSpPr>
          <p:nvPr>
            <p:ph type="body" sz="quarter" idx="18" hasCustomPrompt="1"/>
          </p:nvPr>
        </p:nvSpPr>
        <p:spPr bwMode="invGray">
          <a:xfrm>
            <a:off x="9130923" y="3165232"/>
            <a:ext cx="2609088" cy="365760"/>
          </a:xfrm>
        </p:spPr>
        <p:txBody>
          <a:bodyPr lIns="0" tIns="0" rIns="0" bIns="0" anchor="ctr"/>
          <a:lstStyle>
            <a:lvl1pPr marL="0" indent="0" algn="ctr">
              <a:buNone/>
              <a:defRPr sz="1600">
                <a:solidFill>
                  <a:schemeClr val="accent3"/>
                </a:solidFill>
                <a:latin typeface="+mj-lt"/>
              </a:defRPr>
            </a:lvl1pPr>
          </a:lstStyle>
          <a:p>
            <a:pPr lvl="0"/>
            <a:r>
              <a:rPr lang="en-US"/>
              <a:t>Text or Name</a:t>
            </a:r>
          </a:p>
        </p:txBody>
      </p:sp>
      <p:sp>
        <p:nvSpPr>
          <p:cNvPr id="19" name="Text Placeholder 4">
            <a:extLst>
              <a:ext uri="{FF2B5EF4-FFF2-40B4-BE49-F238E27FC236}">
                <a16:creationId xmlns:a16="http://schemas.microsoft.com/office/drawing/2014/main" id="{642359BD-0C60-4B41-9186-D3A8E07117B2}"/>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0" name="Slide Number Placeholder 5">
            <a:extLst>
              <a:ext uri="{FF2B5EF4-FFF2-40B4-BE49-F238E27FC236}">
                <a16:creationId xmlns:a16="http://schemas.microsoft.com/office/drawing/2014/main" id="{0D43B39E-A5D5-44C5-98F3-B5ED4311B4FE}"/>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134738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images 3">
    <p:spTree>
      <p:nvGrpSpPr>
        <p:cNvPr id="1" name=""/>
        <p:cNvGrpSpPr/>
        <p:nvPr/>
      </p:nvGrpSpPr>
      <p:grpSpPr>
        <a:xfrm>
          <a:off x="0" y="0"/>
          <a:ext cx="0" cy="0"/>
          <a:chOff x="0" y="0"/>
          <a:chExt cx="0" cy="0"/>
        </a:xfrm>
      </p:grpSpPr>
      <p:sp>
        <p:nvSpPr>
          <p:cNvPr id="63" name="Picture Placeholder 3">
            <a:extLst>
              <a:ext uri="{FF2B5EF4-FFF2-40B4-BE49-F238E27FC236}">
                <a16:creationId xmlns:a16="http://schemas.microsoft.com/office/drawing/2014/main" id="{878B2F4C-301A-408C-8855-A7AF9EB8E00F}"/>
              </a:ext>
            </a:extLst>
          </p:cNvPr>
          <p:cNvSpPr>
            <a:spLocks noGrp="1" noChangeAspect="1"/>
          </p:cNvSpPr>
          <p:nvPr>
            <p:ph type="pic" sz="quarter" idx="21" hasCustomPrompt="1"/>
          </p:nvPr>
        </p:nvSpPr>
        <p:spPr bwMode="invGray">
          <a:xfrm>
            <a:off x="9636891" y="4077675"/>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61" name="Picture Placeholder 3">
            <a:extLst>
              <a:ext uri="{FF2B5EF4-FFF2-40B4-BE49-F238E27FC236}">
                <a16:creationId xmlns:a16="http://schemas.microsoft.com/office/drawing/2014/main" id="{77537E8F-8975-4A18-9813-D10B75751278}"/>
              </a:ext>
            </a:extLst>
          </p:cNvPr>
          <p:cNvSpPr>
            <a:spLocks noGrp="1" noChangeAspect="1"/>
          </p:cNvSpPr>
          <p:nvPr>
            <p:ph type="pic" sz="quarter" idx="19" hasCustomPrompt="1"/>
          </p:nvPr>
        </p:nvSpPr>
        <p:spPr bwMode="invGray">
          <a:xfrm>
            <a:off x="3845833" y="4077675"/>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62" name="Picture Placeholder 3">
            <a:extLst>
              <a:ext uri="{FF2B5EF4-FFF2-40B4-BE49-F238E27FC236}">
                <a16:creationId xmlns:a16="http://schemas.microsoft.com/office/drawing/2014/main" id="{427954B6-42E4-49AC-A8CC-2B56F6B24301}"/>
              </a:ext>
            </a:extLst>
          </p:cNvPr>
          <p:cNvSpPr>
            <a:spLocks noGrp="1" noChangeAspect="1"/>
          </p:cNvSpPr>
          <p:nvPr>
            <p:ph type="pic" sz="quarter" idx="20" hasCustomPrompt="1"/>
          </p:nvPr>
        </p:nvSpPr>
        <p:spPr bwMode="invGray">
          <a:xfrm>
            <a:off x="6741363" y="1850291"/>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invGray">
          <a:xfrm>
            <a:off x="950304" y="1850291"/>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58" name="Oval 57">
            <a:extLst>
              <a:ext uri="{FF2B5EF4-FFF2-40B4-BE49-F238E27FC236}">
                <a16:creationId xmlns:a16="http://schemas.microsoft.com/office/drawing/2014/main" id="{B59C02B8-89D8-479B-9609-A61307C54B5F}"/>
              </a:ext>
            </a:extLst>
          </p:cNvPr>
          <p:cNvSpPr>
            <a:spLocks noChangeAspect="1"/>
          </p:cNvSpPr>
          <p:nvPr/>
        </p:nvSpPr>
        <p:spPr bwMode="invGray">
          <a:xfrm>
            <a:off x="9630795" y="4077675"/>
            <a:ext cx="1597152" cy="1597152"/>
          </a:xfrm>
          <a:prstGeom prst="ellipse">
            <a:avLst/>
          </a:prstGeom>
          <a:gradFill flip="none" rotWithShape="1">
            <a:gsLst>
              <a:gs pos="47000">
                <a:schemeClr val="accent3">
                  <a:alpha val="0"/>
                </a:schemeClr>
              </a:gs>
              <a:gs pos="0">
                <a:schemeClr val="accent3"/>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67">
              <a:solidFill>
                <a:schemeClr val="bg1"/>
              </a:solidFill>
              <a:latin typeface="+mj-lt"/>
            </a:endParaRPr>
          </a:p>
        </p:txBody>
      </p:sp>
      <p:sp>
        <p:nvSpPr>
          <p:cNvPr id="50" name="Oval 49">
            <a:extLst>
              <a:ext uri="{FF2B5EF4-FFF2-40B4-BE49-F238E27FC236}">
                <a16:creationId xmlns:a16="http://schemas.microsoft.com/office/drawing/2014/main" id="{8CFCD3AC-BC13-484A-9DB6-0687ADDFA522}"/>
              </a:ext>
            </a:extLst>
          </p:cNvPr>
          <p:cNvSpPr>
            <a:spLocks noChangeAspect="1"/>
          </p:cNvSpPr>
          <p:nvPr/>
        </p:nvSpPr>
        <p:spPr bwMode="invGray">
          <a:xfrm>
            <a:off x="6742176" y="1853184"/>
            <a:ext cx="1597152" cy="1597152"/>
          </a:xfrm>
          <a:prstGeom prst="ellipse">
            <a:avLst/>
          </a:prstGeom>
          <a:gradFill flip="none" rotWithShape="1">
            <a:gsLst>
              <a:gs pos="47000">
                <a:schemeClr val="accent2">
                  <a:alpha val="0"/>
                </a:schemeClr>
              </a:gs>
              <a:gs pos="0">
                <a:schemeClr val="accent2"/>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67">
              <a:solidFill>
                <a:schemeClr val="bg1"/>
              </a:solidFill>
              <a:latin typeface="+mj-lt"/>
            </a:endParaRPr>
          </a:p>
        </p:txBody>
      </p:sp>
      <p:sp>
        <p:nvSpPr>
          <p:cNvPr id="54" name="Oval 53">
            <a:extLst>
              <a:ext uri="{FF2B5EF4-FFF2-40B4-BE49-F238E27FC236}">
                <a16:creationId xmlns:a16="http://schemas.microsoft.com/office/drawing/2014/main" id="{A0257437-5EEA-4AFD-AFBD-4160FDF4BBC1}"/>
              </a:ext>
            </a:extLst>
          </p:cNvPr>
          <p:cNvSpPr>
            <a:spLocks noChangeAspect="1"/>
          </p:cNvSpPr>
          <p:nvPr/>
        </p:nvSpPr>
        <p:spPr bwMode="invGray">
          <a:xfrm>
            <a:off x="3839737" y="4077675"/>
            <a:ext cx="1597152" cy="1597152"/>
          </a:xfrm>
          <a:prstGeom prst="ellipse">
            <a:avLst/>
          </a:prstGeom>
          <a:gradFill flip="none" rotWithShape="1">
            <a:gsLst>
              <a:gs pos="47000">
                <a:schemeClr val="accent4">
                  <a:alpha val="0"/>
                </a:schemeClr>
              </a:gs>
              <a:gs pos="0">
                <a:schemeClr val="accent4"/>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67">
              <a:solidFill>
                <a:schemeClr val="bg1"/>
              </a:solidFill>
              <a:latin typeface="+mj-lt"/>
            </a:endParaRPr>
          </a:p>
        </p:txBody>
      </p:sp>
      <p:sp>
        <p:nvSpPr>
          <p:cNvPr id="12" name="Oval 11">
            <a:extLst>
              <a:ext uri="{FF2B5EF4-FFF2-40B4-BE49-F238E27FC236}">
                <a16:creationId xmlns:a16="http://schemas.microsoft.com/office/drawing/2014/main" id="{ADACA83E-D11F-4623-9756-E043FFD2354A}"/>
              </a:ext>
            </a:extLst>
          </p:cNvPr>
          <p:cNvSpPr>
            <a:spLocks noChangeAspect="1"/>
          </p:cNvSpPr>
          <p:nvPr/>
        </p:nvSpPr>
        <p:spPr bwMode="invGray">
          <a:xfrm>
            <a:off x="950976" y="1853184"/>
            <a:ext cx="1597152" cy="1597152"/>
          </a:xfrm>
          <a:prstGeom prst="ellipse">
            <a:avLst/>
          </a:prstGeom>
          <a:gradFill flip="none" rotWithShape="1">
            <a:gsLst>
              <a:gs pos="47000">
                <a:schemeClr val="accent1">
                  <a:alpha val="0"/>
                </a:schemeClr>
              </a:gs>
              <a:gs pos="0">
                <a:schemeClr val="accent1"/>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67">
              <a:solidFill>
                <a:schemeClr val="bg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invGray">
          <a:xfrm>
            <a:off x="444336" y="3558213"/>
            <a:ext cx="2609088" cy="2535936"/>
          </a:xfrm>
        </p:spPr>
        <p:txBody>
          <a:bodyPr lIns="0" tIns="0" rIns="0" bIns="0" anchor="t"/>
          <a:lstStyle>
            <a:lvl1pPr marL="0" indent="0" algn="ctr">
              <a:buNone/>
              <a:defRPr sz="1600">
                <a:latin typeface="Raleway Light" pitchFamily="2" charset="0"/>
              </a:defRPr>
            </a:lvl1pPr>
          </a:lstStyle>
          <a:p>
            <a:pPr lvl="0"/>
            <a:r>
              <a:rPr lang="en-US"/>
              <a:t>Text</a:t>
            </a:r>
          </a:p>
        </p:txBody>
      </p:sp>
      <p:sp>
        <p:nvSpPr>
          <p:cNvPr id="15" name="Text Placeholder 5">
            <a:extLst>
              <a:ext uri="{FF2B5EF4-FFF2-40B4-BE49-F238E27FC236}">
                <a16:creationId xmlns:a16="http://schemas.microsoft.com/office/drawing/2014/main" id="{C7808F05-407F-4197-BCEF-70999CAED6F0}"/>
              </a:ext>
            </a:extLst>
          </p:cNvPr>
          <p:cNvSpPr>
            <a:spLocks noGrp="1"/>
          </p:cNvSpPr>
          <p:nvPr>
            <p:ph type="body" sz="quarter" idx="12" hasCustomPrompt="1"/>
          </p:nvPr>
        </p:nvSpPr>
        <p:spPr bwMode="invGray">
          <a:xfrm>
            <a:off x="444336" y="1432984"/>
            <a:ext cx="2609088" cy="304800"/>
          </a:xfrm>
        </p:spPr>
        <p:txBody>
          <a:bodyPr lIns="0" tIns="0" rIns="0" bIns="0" anchor="t"/>
          <a:lstStyle>
            <a:lvl1pPr marL="0" indent="0" algn="ctr">
              <a:buNone/>
              <a:defRPr sz="1600">
                <a:solidFill>
                  <a:schemeClr val="accent1"/>
                </a:solidFill>
                <a:latin typeface="+mj-lt"/>
              </a:defRPr>
            </a:lvl1pPr>
          </a:lstStyle>
          <a:p>
            <a:pPr lvl="0"/>
            <a:r>
              <a:rPr lang="en-US"/>
              <a:t>Text or Name</a:t>
            </a:r>
          </a:p>
        </p:txBody>
      </p:sp>
      <p:sp>
        <p:nvSpPr>
          <p:cNvPr id="43" name="Text Placeholder 5">
            <a:extLst>
              <a:ext uri="{FF2B5EF4-FFF2-40B4-BE49-F238E27FC236}">
                <a16:creationId xmlns:a16="http://schemas.microsoft.com/office/drawing/2014/main" id="{0E1A69AA-BB08-47ED-8A27-3EBD2285D3D0}"/>
              </a:ext>
            </a:extLst>
          </p:cNvPr>
          <p:cNvSpPr>
            <a:spLocks noGrp="1"/>
          </p:cNvSpPr>
          <p:nvPr>
            <p:ph type="body" sz="quarter" idx="13" hasCustomPrompt="1"/>
          </p:nvPr>
        </p:nvSpPr>
        <p:spPr bwMode="invGray">
          <a:xfrm>
            <a:off x="3339865" y="1432984"/>
            <a:ext cx="2609088" cy="2535936"/>
          </a:xfrm>
        </p:spPr>
        <p:txBody>
          <a:bodyPr lIns="0" tIns="0" rIns="0" bIns="0" anchor="b"/>
          <a:lstStyle>
            <a:lvl1pPr marL="0" indent="0" algn="ctr">
              <a:buNone/>
              <a:defRPr sz="1600">
                <a:latin typeface="Raleway Light" pitchFamily="2" charset="0"/>
              </a:defRPr>
            </a:lvl1pPr>
          </a:lstStyle>
          <a:p>
            <a:pPr lvl="0"/>
            <a:r>
              <a:rPr lang="en-US"/>
              <a:t>Text</a:t>
            </a:r>
          </a:p>
        </p:txBody>
      </p:sp>
      <p:sp>
        <p:nvSpPr>
          <p:cNvPr id="44" name="Text Placeholder 5">
            <a:extLst>
              <a:ext uri="{FF2B5EF4-FFF2-40B4-BE49-F238E27FC236}">
                <a16:creationId xmlns:a16="http://schemas.microsoft.com/office/drawing/2014/main" id="{E568E458-ED09-4594-BF03-6E7B9E566220}"/>
              </a:ext>
            </a:extLst>
          </p:cNvPr>
          <p:cNvSpPr>
            <a:spLocks noGrp="1"/>
          </p:cNvSpPr>
          <p:nvPr>
            <p:ph type="body" sz="quarter" idx="14" hasCustomPrompt="1"/>
          </p:nvPr>
        </p:nvSpPr>
        <p:spPr bwMode="invGray">
          <a:xfrm>
            <a:off x="6235395" y="3558213"/>
            <a:ext cx="2609088" cy="2535936"/>
          </a:xfrm>
        </p:spPr>
        <p:txBody>
          <a:bodyPr lIns="0" tIns="0" rIns="0" bIns="0" anchor="t"/>
          <a:lstStyle>
            <a:lvl1pPr marL="0" indent="0" algn="ctr">
              <a:buNone/>
              <a:defRPr sz="1600">
                <a:latin typeface="Raleway Light" pitchFamily="2" charset="0"/>
              </a:defRPr>
            </a:lvl1pPr>
          </a:lstStyle>
          <a:p>
            <a:pPr lvl="0"/>
            <a:r>
              <a:rPr lang="en-US"/>
              <a:t>Text</a:t>
            </a:r>
          </a:p>
        </p:txBody>
      </p:sp>
      <p:sp>
        <p:nvSpPr>
          <p:cNvPr id="45" name="Text Placeholder 5">
            <a:extLst>
              <a:ext uri="{FF2B5EF4-FFF2-40B4-BE49-F238E27FC236}">
                <a16:creationId xmlns:a16="http://schemas.microsoft.com/office/drawing/2014/main" id="{B164CC54-F8A7-4852-B819-D7C108DCD290}"/>
              </a:ext>
            </a:extLst>
          </p:cNvPr>
          <p:cNvSpPr>
            <a:spLocks noGrp="1"/>
          </p:cNvSpPr>
          <p:nvPr>
            <p:ph type="body" sz="quarter" idx="15" hasCustomPrompt="1"/>
          </p:nvPr>
        </p:nvSpPr>
        <p:spPr bwMode="invGray">
          <a:xfrm>
            <a:off x="9130923" y="1432984"/>
            <a:ext cx="2609088" cy="2535936"/>
          </a:xfrm>
        </p:spPr>
        <p:txBody>
          <a:bodyPr lIns="0" tIns="0" rIns="0" bIns="0" anchor="b"/>
          <a:lstStyle>
            <a:lvl1pPr marL="0" indent="0" algn="ctr">
              <a:buNone/>
              <a:defRPr sz="1600">
                <a:latin typeface="Raleway Light" pitchFamily="2" charset="0"/>
              </a:defRPr>
            </a:lvl1pPr>
          </a:lstStyle>
          <a:p>
            <a:pPr lvl="0"/>
            <a:r>
              <a:rPr lang="en-US"/>
              <a:t>Text</a:t>
            </a:r>
          </a:p>
        </p:txBody>
      </p:sp>
      <p:sp>
        <p:nvSpPr>
          <p:cNvPr id="46" name="Text Placeholder 5">
            <a:extLst>
              <a:ext uri="{FF2B5EF4-FFF2-40B4-BE49-F238E27FC236}">
                <a16:creationId xmlns:a16="http://schemas.microsoft.com/office/drawing/2014/main" id="{1E3A88E7-988D-47C0-8A7F-409F5119B7F5}"/>
              </a:ext>
            </a:extLst>
          </p:cNvPr>
          <p:cNvSpPr>
            <a:spLocks noGrp="1"/>
          </p:cNvSpPr>
          <p:nvPr>
            <p:ph type="body" sz="quarter" idx="16" hasCustomPrompt="1"/>
          </p:nvPr>
        </p:nvSpPr>
        <p:spPr bwMode="invGray">
          <a:xfrm>
            <a:off x="3339865" y="5789349"/>
            <a:ext cx="2609088" cy="304800"/>
          </a:xfrm>
        </p:spPr>
        <p:txBody>
          <a:bodyPr lIns="0" tIns="0" rIns="0" bIns="0" anchor="b"/>
          <a:lstStyle>
            <a:lvl1pPr marL="0" indent="0" algn="ctr">
              <a:buNone/>
              <a:defRPr sz="1600">
                <a:solidFill>
                  <a:schemeClr val="accent4"/>
                </a:solidFill>
                <a:latin typeface="+mj-lt"/>
              </a:defRPr>
            </a:lvl1pPr>
          </a:lstStyle>
          <a:p>
            <a:pPr lvl="0"/>
            <a:r>
              <a:rPr lang="en-US"/>
              <a:t>Text or Name</a:t>
            </a:r>
          </a:p>
        </p:txBody>
      </p:sp>
      <p:sp>
        <p:nvSpPr>
          <p:cNvPr id="47" name="Text Placeholder 5">
            <a:extLst>
              <a:ext uri="{FF2B5EF4-FFF2-40B4-BE49-F238E27FC236}">
                <a16:creationId xmlns:a16="http://schemas.microsoft.com/office/drawing/2014/main" id="{1FBC6CF9-7E8C-4DC5-9B67-468A5F82C02E}"/>
              </a:ext>
            </a:extLst>
          </p:cNvPr>
          <p:cNvSpPr>
            <a:spLocks noGrp="1"/>
          </p:cNvSpPr>
          <p:nvPr>
            <p:ph type="body" sz="quarter" idx="17" hasCustomPrompt="1"/>
          </p:nvPr>
        </p:nvSpPr>
        <p:spPr bwMode="invGray">
          <a:xfrm>
            <a:off x="6235395" y="1432984"/>
            <a:ext cx="2609088" cy="304800"/>
          </a:xfrm>
        </p:spPr>
        <p:txBody>
          <a:bodyPr lIns="0" tIns="0" rIns="0" bIns="0" anchor="t"/>
          <a:lstStyle>
            <a:lvl1pPr marL="0" indent="0" algn="ctr">
              <a:buNone/>
              <a:defRPr sz="1600">
                <a:solidFill>
                  <a:schemeClr val="accent2"/>
                </a:solidFill>
                <a:latin typeface="+mj-lt"/>
              </a:defRPr>
            </a:lvl1pPr>
          </a:lstStyle>
          <a:p>
            <a:pPr lvl="0"/>
            <a:r>
              <a:rPr lang="en-US"/>
              <a:t>Text or Name</a:t>
            </a:r>
          </a:p>
        </p:txBody>
      </p:sp>
      <p:sp>
        <p:nvSpPr>
          <p:cNvPr id="48" name="Text Placeholder 5">
            <a:extLst>
              <a:ext uri="{FF2B5EF4-FFF2-40B4-BE49-F238E27FC236}">
                <a16:creationId xmlns:a16="http://schemas.microsoft.com/office/drawing/2014/main" id="{2C3C7B8A-741D-49C0-B7FB-F8BF4C55FBD5}"/>
              </a:ext>
            </a:extLst>
          </p:cNvPr>
          <p:cNvSpPr>
            <a:spLocks noGrp="1"/>
          </p:cNvSpPr>
          <p:nvPr>
            <p:ph type="body" sz="quarter" idx="18" hasCustomPrompt="1"/>
          </p:nvPr>
        </p:nvSpPr>
        <p:spPr bwMode="invGray">
          <a:xfrm>
            <a:off x="9130923" y="5789349"/>
            <a:ext cx="2609088" cy="304800"/>
          </a:xfrm>
        </p:spPr>
        <p:txBody>
          <a:bodyPr lIns="0" tIns="0" rIns="0" bIns="0" anchor="b"/>
          <a:lstStyle>
            <a:lvl1pPr marL="0" indent="0" algn="ctr">
              <a:buNone/>
              <a:defRPr sz="1600">
                <a:solidFill>
                  <a:schemeClr val="accent3"/>
                </a:solidFill>
                <a:latin typeface="+mj-lt"/>
              </a:defRPr>
            </a:lvl1pPr>
          </a:lstStyle>
          <a:p>
            <a:pPr lvl="0"/>
            <a:r>
              <a:rPr lang="en-US"/>
              <a:t>Text or Name</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0" name="Slide Number Placeholder 5">
            <a:extLst>
              <a:ext uri="{FF2B5EF4-FFF2-40B4-BE49-F238E27FC236}">
                <a16:creationId xmlns:a16="http://schemas.microsoft.com/office/drawing/2014/main" id="{48CBEABE-B3FA-4BA3-931E-90E60C8A3D1B}"/>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13903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with 3 column">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DED66E28-51A1-4EDD-9DCC-EC73859E41C7}"/>
              </a:ext>
            </a:extLst>
          </p:cNvPr>
          <p:cNvSpPr/>
          <p:nvPr/>
        </p:nvSpPr>
        <p:spPr bwMode="invGray">
          <a:xfrm>
            <a:off x="8106795" y="1432984"/>
            <a:ext cx="3633216" cy="7213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21" name="Rectangle: Rounded Corners 20">
            <a:extLst>
              <a:ext uri="{FF2B5EF4-FFF2-40B4-BE49-F238E27FC236}">
                <a16:creationId xmlns:a16="http://schemas.microsoft.com/office/drawing/2014/main" id="{1B1E5C47-290E-4DD8-AE0F-3D43227016A2}"/>
              </a:ext>
            </a:extLst>
          </p:cNvPr>
          <p:cNvSpPr/>
          <p:nvPr/>
        </p:nvSpPr>
        <p:spPr bwMode="invGray">
          <a:xfrm>
            <a:off x="427567" y="1432984"/>
            <a:ext cx="3633216" cy="7213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1"/>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p:nvSpPr>
        <p:spPr bwMode="invGray">
          <a:xfrm>
            <a:off x="4267181" y="1432984"/>
            <a:ext cx="3633216" cy="7213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4"/>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invGray">
          <a:xfrm>
            <a:off x="427567" y="1432984"/>
            <a:ext cx="3633216" cy="719328"/>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invGray">
          <a:xfrm>
            <a:off x="4267181" y="1432984"/>
            <a:ext cx="3633216" cy="719328"/>
          </a:xfrm>
        </p:spPr>
        <p:txBody>
          <a:bodyPr lIns="91440" tIns="45720" rIns="91440" bIns="45720" anchor="ctr"/>
          <a:lstStyle>
            <a:lvl1pPr marL="0" indent="0" algn="l">
              <a:buNone/>
              <a:defRPr sz="1600">
                <a:solidFill>
                  <a:schemeClr val="accent4"/>
                </a:solidFill>
                <a:latin typeface="+mj-lt"/>
              </a:defRPr>
            </a:lvl1pPr>
          </a:lstStyle>
          <a:p>
            <a:pPr lvl="0"/>
            <a:r>
              <a:rPr lang="en-US"/>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invGray">
          <a:xfrm>
            <a:off x="8106795" y="1432984"/>
            <a:ext cx="3633216" cy="719328"/>
          </a:xfrm>
        </p:spPr>
        <p:txBody>
          <a:bodyPr lIns="91440" tIns="45720" rIns="91440" bIns="45720" anchor="ctr"/>
          <a:lstStyle>
            <a:lvl1pPr marL="0" indent="0" algn="l">
              <a:buNone/>
              <a:defRPr sz="1600">
                <a:solidFill>
                  <a:schemeClr val="accent2"/>
                </a:solidFill>
                <a:latin typeface="+mj-lt"/>
              </a:defRPr>
            </a:lvl1pPr>
          </a:lstStyle>
          <a:p>
            <a:pPr lvl="0"/>
            <a:r>
              <a:rPr lang="en-US"/>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invGray">
          <a:xfrm>
            <a:off x="427567" y="2297723"/>
            <a:ext cx="3633216" cy="3801472"/>
          </a:xfrm>
        </p:spPr>
        <p:txBody>
          <a:bodyPr lIns="91440" tIns="45720" rIns="91440" bIns="45720" anchor="t"/>
          <a:lstStyle>
            <a:lvl1pPr marL="0" indent="0" algn="l">
              <a:buNone/>
              <a:defRPr sz="1467">
                <a:latin typeface="+mn-lt"/>
              </a:defRPr>
            </a:lvl1pPr>
          </a:lstStyle>
          <a:p>
            <a:pPr lvl="0"/>
            <a:r>
              <a:rPr lang="en-US"/>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invGray">
          <a:xfrm>
            <a:off x="4267181" y="2297723"/>
            <a:ext cx="3633216" cy="3801472"/>
          </a:xfrm>
        </p:spPr>
        <p:txBody>
          <a:bodyPr lIns="91440" tIns="45720" rIns="91440" bIns="45720" anchor="t"/>
          <a:lstStyle>
            <a:lvl1pPr marL="0" indent="0" algn="l">
              <a:buNone/>
              <a:defRPr sz="1467">
                <a:latin typeface="+mn-lt"/>
              </a:defRPr>
            </a:lvl1pPr>
          </a:lstStyle>
          <a:p>
            <a:pPr lvl="0"/>
            <a:r>
              <a:rPr lang="en-US"/>
              <a:t>Text</a:t>
            </a:r>
          </a:p>
        </p:txBody>
      </p:sp>
      <p:sp>
        <p:nvSpPr>
          <p:cNvPr id="31" name="Text Placeholder 5">
            <a:extLst>
              <a:ext uri="{FF2B5EF4-FFF2-40B4-BE49-F238E27FC236}">
                <a16:creationId xmlns:a16="http://schemas.microsoft.com/office/drawing/2014/main" id="{A4016478-8F60-49D5-810D-2850AB8FF90C}"/>
              </a:ext>
            </a:extLst>
          </p:cNvPr>
          <p:cNvSpPr>
            <a:spLocks noGrp="1"/>
          </p:cNvSpPr>
          <p:nvPr>
            <p:ph type="body" sz="quarter" idx="28" hasCustomPrompt="1"/>
          </p:nvPr>
        </p:nvSpPr>
        <p:spPr bwMode="invGray">
          <a:xfrm>
            <a:off x="8106795" y="2297723"/>
            <a:ext cx="3633216" cy="3801472"/>
          </a:xfrm>
        </p:spPr>
        <p:txBody>
          <a:bodyPr lIns="91440" tIns="45720" rIns="91440" bIns="45720" anchor="t"/>
          <a:lstStyle>
            <a:lvl1pPr marL="0" indent="0" algn="l">
              <a:buNone/>
              <a:defRPr sz="1467">
                <a:latin typeface="+mn-lt"/>
              </a:defRPr>
            </a:lvl1pPr>
          </a:lstStyle>
          <a:p>
            <a:pPr lvl="0"/>
            <a:r>
              <a:rPr lang="en-US"/>
              <a:t>Text</a:t>
            </a:r>
          </a:p>
        </p:txBody>
      </p:sp>
      <p:sp>
        <p:nvSpPr>
          <p:cNvPr id="13" name="Slide Number Placeholder 5">
            <a:extLst>
              <a:ext uri="{FF2B5EF4-FFF2-40B4-BE49-F238E27FC236}">
                <a16:creationId xmlns:a16="http://schemas.microsoft.com/office/drawing/2014/main" id="{351ADC75-9031-489D-BD6A-E7EA84DEC07C}"/>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1810222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4 column">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1B1E5C47-290E-4DD8-AE0F-3D43227016A2}"/>
              </a:ext>
            </a:extLst>
          </p:cNvPr>
          <p:cNvSpPr/>
          <p:nvPr/>
        </p:nvSpPr>
        <p:spPr bwMode="invGray">
          <a:xfrm>
            <a:off x="427567" y="1432984"/>
            <a:ext cx="2706624" cy="7213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1"/>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p:nvSpPr>
        <p:spPr bwMode="invGray">
          <a:xfrm>
            <a:off x="3296173" y="1432984"/>
            <a:ext cx="2706624" cy="7213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4"/>
              </a:solidFill>
              <a:latin typeface="+mj-lt"/>
            </a:endParaRPr>
          </a:p>
        </p:txBody>
      </p:sp>
      <p:sp>
        <p:nvSpPr>
          <p:cNvPr id="27" name="Rectangle: Rounded Corners 26">
            <a:extLst>
              <a:ext uri="{FF2B5EF4-FFF2-40B4-BE49-F238E27FC236}">
                <a16:creationId xmlns:a16="http://schemas.microsoft.com/office/drawing/2014/main" id="{DED66E28-51A1-4EDD-9DCC-EC73859E41C7}"/>
              </a:ext>
            </a:extLst>
          </p:cNvPr>
          <p:cNvSpPr/>
          <p:nvPr/>
        </p:nvSpPr>
        <p:spPr bwMode="invGray">
          <a:xfrm>
            <a:off x="6164780" y="1432984"/>
            <a:ext cx="2706624" cy="7213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16" name="Rectangle: Rounded Corners 15">
            <a:extLst>
              <a:ext uri="{FF2B5EF4-FFF2-40B4-BE49-F238E27FC236}">
                <a16:creationId xmlns:a16="http://schemas.microsoft.com/office/drawing/2014/main" id="{40882BC4-5797-4DD0-AB8A-F46290A4A2A0}"/>
              </a:ext>
            </a:extLst>
          </p:cNvPr>
          <p:cNvSpPr/>
          <p:nvPr/>
        </p:nvSpPr>
        <p:spPr bwMode="invGray">
          <a:xfrm>
            <a:off x="9033387" y="1432984"/>
            <a:ext cx="2706624" cy="7213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invGray">
          <a:xfrm>
            <a:off x="427567" y="1432984"/>
            <a:ext cx="2706624" cy="719328"/>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invGray">
          <a:xfrm>
            <a:off x="3296173" y="1432984"/>
            <a:ext cx="2706624" cy="719328"/>
          </a:xfrm>
        </p:spPr>
        <p:txBody>
          <a:bodyPr lIns="91440" tIns="45720" rIns="91440" bIns="45720" anchor="ctr"/>
          <a:lstStyle>
            <a:lvl1pPr marL="0" indent="0" algn="l">
              <a:buNone/>
              <a:defRPr sz="1600">
                <a:solidFill>
                  <a:schemeClr val="accent4"/>
                </a:solidFill>
                <a:latin typeface="+mj-lt"/>
              </a:defRPr>
            </a:lvl1pPr>
          </a:lstStyle>
          <a:p>
            <a:pPr lvl="0"/>
            <a:r>
              <a:rPr lang="en-US"/>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invGray">
          <a:xfrm>
            <a:off x="6164780" y="1432984"/>
            <a:ext cx="2706624" cy="719328"/>
          </a:xfrm>
        </p:spPr>
        <p:txBody>
          <a:bodyPr lIns="91440" tIns="45720" rIns="91440" bIns="45720" anchor="ctr"/>
          <a:lstStyle>
            <a:lvl1pPr marL="0" indent="0" algn="l">
              <a:buNone/>
              <a:defRPr sz="1600">
                <a:solidFill>
                  <a:schemeClr val="accent2"/>
                </a:solidFill>
                <a:latin typeface="+mj-lt"/>
              </a:defRPr>
            </a:lvl1pPr>
          </a:lstStyle>
          <a:p>
            <a:pPr lvl="0"/>
            <a:r>
              <a:rPr lang="en-US"/>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invGray">
          <a:xfrm>
            <a:off x="9033387" y="1432984"/>
            <a:ext cx="2706624" cy="719328"/>
          </a:xfrm>
        </p:spPr>
        <p:txBody>
          <a:bodyPr lIns="91440" tIns="45720" rIns="91440" bIns="45720" anchor="ctr"/>
          <a:lstStyle>
            <a:lvl1pPr marL="0" indent="0" algn="l">
              <a:buNone/>
              <a:defRPr sz="1600">
                <a:solidFill>
                  <a:schemeClr val="accent3"/>
                </a:solidFill>
                <a:latin typeface="+mj-lt"/>
              </a:defRPr>
            </a:lvl1pPr>
          </a:lstStyle>
          <a:p>
            <a:pPr lvl="0"/>
            <a:r>
              <a:rPr lang="en-US"/>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invGray">
          <a:xfrm>
            <a:off x="427567" y="2297723"/>
            <a:ext cx="2706624" cy="3801472"/>
          </a:xfrm>
        </p:spPr>
        <p:txBody>
          <a:bodyPr lIns="91440" tIns="45720" rIns="91440" bIns="45720" anchor="t"/>
          <a:lstStyle>
            <a:lvl1pPr marL="0" indent="0" algn="l">
              <a:buNone/>
              <a:defRPr sz="1467">
                <a:latin typeface="+mn-lt"/>
              </a:defRPr>
            </a:lvl1pPr>
          </a:lstStyle>
          <a:p>
            <a:pPr lvl="0"/>
            <a:r>
              <a:rPr lang="en-US"/>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invGray">
          <a:xfrm>
            <a:off x="3296173" y="2297723"/>
            <a:ext cx="2706624" cy="3801472"/>
          </a:xfrm>
        </p:spPr>
        <p:txBody>
          <a:bodyPr lIns="91440" tIns="45720" rIns="91440" bIns="45720" anchor="t"/>
          <a:lstStyle>
            <a:lvl1pPr marL="0" indent="0" algn="l">
              <a:buNone/>
              <a:defRPr sz="1467">
                <a:latin typeface="+mn-lt"/>
              </a:defRPr>
            </a:lvl1pPr>
          </a:lstStyle>
          <a:p>
            <a:pPr lvl="0"/>
            <a:r>
              <a:rPr lang="en-US"/>
              <a:t>Text</a:t>
            </a:r>
          </a:p>
        </p:txBody>
      </p:sp>
      <p:sp>
        <p:nvSpPr>
          <p:cNvPr id="14" name="Text Placeholder 5">
            <a:extLst>
              <a:ext uri="{FF2B5EF4-FFF2-40B4-BE49-F238E27FC236}">
                <a16:creationId xmlns:a16="http://schemas.microsoft.com/office/drawing/2014/main" id="{FAB5558D-85E7-455F-8197-2348C0C6BDA7}"/>
              </a:ext>
            </a:extLst>
          </p:cNvPr>
          <p:cNvSpPr>
            <a:spLocks noGrp="1"/>
          </p:cNvSpPr>
          <p:nvPr>
            <p:ph type="body" sz="quarter" idx="28" hasCustomPrompt="1"/>
          </p:nvPr>
        </p:nvSpPr>
        <p:spPr bwMode="invGray">
          <a:xfrm>
            <a:off x="6164780" y="2297723"/>
            <a:ext cx="2706624" cy="3801472"/>
          </a:xfrm>
        </p:spPr>
        <p:txBody>
          <a:bodyPr lIns="91440" tIns="45720" rIns="91440" bIns="45720" anchor="t"/>
          <a:lstStyle>
            <a:lvl1pPr marL="0" indent="0" algn="l">
              <a:buNone/>
              <a:defRPr sz="1467">
                <a:latin typeface="+mn-lt"/>
              </a:defRPr>
            </a:lvl1pPr>
          </a:lstStyle>
          <a:p>
            <a:pPr lvl="0"/>
            <a:r>
              <a:rPr lang="en-US"/>
              <a:t>Text</a:t>
            </a:r>
          </a:p>
        </p:txBody>
      </p:sp>
      <p:sp>
        <p:nvSpPr>
          <p:cNvPr id="18" name="Text Placeholder 5">
            <a:extLst>
              <a:ext uri="{FF2B5EF4-FFF2-40B4-BE49-F238E27FC236}">
                <a16:creationId xmlns:a16="http://schemas.microsoft.com/office/drawing/2014/main" id="{30E329C1-D403-47DC-9799-C5143A308349}"/>
              </a:ext>
            </a:extLst>
          </p:cNvPr>
          <p:cNvSpPr>
            <a:spLocks noGrp="1"/>
          </p:cNvSpPr>
          <p:nvPr>
            <p:ph type="body" sz="quarter" idx="31" hasCustomPrompt="1"/>
          </p:nvPr>
        </p:nvSpPr>
        <p:spPr bwMode="invGray">
          <a:xfrm>
            <a:off x="9033387" y="2297723"/>
            <a:ext cx="2706624" cy="3801472"/>
          </a:xfrm>
        </p:spPr>
        <p:txBody>
          <a:bodyPr lIns="91440" tIns="45720" rIns="91440" bIns="45720" anchor="t"/>
          <a:lstStyle>
            <a:lvl1pPr marL="0" indent="0" algn="l">
              <a:buNone/>
              <a:defRPr sz="1467">
                <a:latin typeface="+mn-lt"/>
              </a:defRPr>
            </a:lvl1pPr>
          </a:lstStyle>
          <a:p>
            <a:pPr lvl="0"/>
            <a:r>
              <a:rPr lang="en-US"/>
              <a:t>Text</a:t>
            </a:r>
          </a:p>
        </p:txBody>
      </p:sp>
      <p:sp>
        <p:nvSpPr>
          <p:cNvPr id="20" name="Slide Number Placeholder 5">
            <a:extLst>
              <a:ext uri="{FF2B5EF4-FFF2-40B4-BE49-F238E27FC236}">
                <a16:creationId xmlns:a16="http://schemas.microsoft.com/office/drawing/2014/main" id="{8A699902-4BA9-40B1-829A-FBE66414C8B2}"/>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1026332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with 5 column">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1B1E5C47-290E-4DD8-AE0F-3D43227016A2}"/>
              </a:ext>
            </a:extLst>
          </p:cNvPr>
          <p:cNvSpPr/>
          <p:nvPr/>
        </p:nvSpPr>
        <p:spPr bwMode="invGray">
          <a:xfrm>
            <a:off x="427567" y="1432984"/>
            <a:ext cx="2145792" cy="7213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1"/>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invGray">
          <a:xfrm>
            <a:off x="427567" y="1432984"/>
            <a:ext cx="2145792" cy="719328"/>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27" name="Rectangle: Rounded Corners 26">
            <a:extLst>
              <a:ext uri="{FF2B5EF4-FFF2-40B4-BE49-F238E27FC236}">
                <a16:creationId xmlns:a16="http://schemas.microsoft.com/office/drawing/2014/main" id="{DED66E28-51A1-4EDD-9DCC-EC73859E41C7}"/>
              </a:ext>
            </a:extLst>
          </p:cNvPr>
          <p:cNvSpPr/>
          <p:nvPr/>
        </p:nvSpPr>
        <p:spPr bwMode="invGray">
          <a:xfrm>
            <a:off x="5010892" y="1432984"/>
            <a:ext cx="2145792" cy="7213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p:nvSpPr>
        <p:spPr bwMode="invGray">
          <a:xfrm>
            <a:off x="2719229" y="1432984"/>
            <a:ext cx="2145792" cy="7213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4"/>
              </a:solidFill>
              <a:latin typeface="+mj-lt"/>
            </a:endParaRPr>
          </a:p>
        </p:txBody>
      </p:sp>
      <p:sp>
        <p:nvSpPr>
          <p:cNvPr id="16" name="Rectangle: Rounded Corners 15">
            <a:extLst>
              <a:ext uri="{FF2B5EF4-FFF2-40B4-BE49-F238E27FC236}">
                <a16:creationId xmlns:a16="http://schemas.microsoft.com/office/drawing/2014/main" id="{40882BC4-5797-4DD0-AB8A-F46290A4A2A0}"/>
              </a:ext>
            </a:extLst>
          </p:cNvPr>
          <p:cNvSpPr/>
          <p:nvPr/>
        </p:nvSpPr>
        <p:spPr bwMode="invGray">
          <a:xfrm>
            <a:off x="9594219" y="1432984"/>
            <a:ext cx="2145792" cy="7213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30" name="Rectangle: Rounded Corners 29">
            <a:extLst>
              <a:ext uri="{FF2B5EF4-FFF2-40B4-BE49-F238E27FC236}">
                <a16:creationId xmlns:a16="http://schemas.microsoft.com/office/drawing/2014/main" id="{89A430DB-9AC6-4124-9F1D-3E09ED198280}"/>
              </a:ext>
            </a:extLst>
          </p:cNvPr>
          <p:cNvSpPr/>
          <p:nvPr/>
        </p:nvSpPr>
        <p:spPr bwMode="invGray">
          <a:xfrm>
            <a:off x="7302555" y="1432984"/>
            <a:ext cx="2145792" cy="7213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invGray">
          <a:xfrm>
            <a:off x="2719229" y="1432984"/>
            <a:ext cx="2145792" cy="719328"/>
          </a:xfrm>
        </p:spPr>
        <p:txBody>
          <a:bodyPr lIns="91440" tIns="45720" rIns="91440" bIns="45720" anchor="ctr"/>
          <a:lstStyle>
            <a:lvl1pPr marL="0" indent="0" algn="l">
              <a:buNone/>
              <a:defRPr sz="1600">
                <a:solidFill>
                  <a:schemeClr val="accent4"/>
                </a:solidFill>
                <a:latin typeface="+mj-lt"/>
              </a:defRPr>
            </a:lvl1pPr>
          </a:lstStyle>
          <a:p>
            <a:pPr lvl="0"/>
            <a:r>
              <a:rPr lang="en-US"/>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invGray">
          <a:xfrm>
            <a:off x="5010892" y="1432984"/>
            <a:ext cx="2145792" cy="719328"/>
          </a:xfrm>
        </p:spPr>
        <p:txBody>
          <a:bodyPr lIns="91440" tIns="45720" rIns="91440" bIns="45720" anchor="ctr"/>
          <a:lstStyle>
            <a:lvl1pPr marL="0" indent="0" algn="l">
              <a:buNone/>
              <a:defRPr sz="1600">
                <a:solidFill>
                  <a:schemeClr val="accent2"/>
                </a:solidFill>
                <a:latin typeface="+mj-lt"/>
              </a:defRPr>
            </a:lvl1pPr>
          </a:lstStyle>
          <a:p>
            <a:pPr lvl="0"/>
            <a:r>
              <a:rPr lang="en-US"/>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invGray">
          <a:xfrm>
            <a:off x="7302555" y="1432984"/>
            <a:ext cx="2145792" cy="719328"/>
          </a:xfrm>
        </p:spPr>
        <p:txBody>
          <a:bodyPr lIns="91440" tIns="45720" rIns="91440" bIns="45720" anchor="ctr"/>
          <a:lstStyle>
            <a:lvl1pPr marL="0" indent="0" algn="l">
              <a:buNone/>
              <a:defRPr sz="1600">
                <a:solidFill>
                  <a:schemeClr val="accent3"/>
                </a:solidFill>
                <a:latin typeface="+mj-lt"/>
              </a:defRPr>
            </a:lvl1pPr>
          </a:lstStyle>
          <a:p>
            <a:pPr lvl="0"/>
            <a:r>
              <a:rPr lang="en-US"/>
              <a:t>Title</a:t>
            </a:r>
          </a:p>
        </p:txBody>
      </p:sp>
      <p:sp>
        <p:nvSpPr>
          <p:cNvPr id="18" name="Text Placeholder 5">
            <a:extLst>
              <a:ext uri="{FF2B5EF4-FFF2-40B4-BE49-F238E27FC236}">
                <a16:creationId xmlns:a16="http://schemas.microsoft.com/office/drawing/2014/main" id="{4348901D-A737-400F-9AEA-C80A37435537}"/>
              </a:ext>
            </a:extLst>
          </p:cNvPr>
          <p:cNvSpPr>
            <a:spLocks noGrp="1"/>
          </p:cNvSpPr>
          <p:nvPr>
            <p:ph type="body" sz="quarter" idx="31" hasCustomPrompt="1"/>
          </p:nvPr>
        </p:nvSpPr>
        <p:spPr bwMode="invGray">
          <a:xfrm>
            <a:off x="9594219" y="1432984"/>
            <a:ext cx="2145792" cy="719328"/>
          </a:xfrm>
        </p:spPr>
        <p:txBody>
          <a:bodyPr lIns="91440" tIns="45720" rIns="91440" bIns="45720" anchor="ctr"/>
          <a:lstStyle>
            <a:lvl1pPr marL="0" indent="0" algn="l">
              <a:buNone/>
              <a:defRPr sz="1600">
                <a:solidFill>
                  <a:schemeClr val="accent5"/>
                </a:solidFill>
                <a:latin typeface="+mj-lt"/>
              </a:defRPr>
            </a:lvl1pPr>
          </a:lstStyle>
          <a:p>
            <a:pPr lvl="0"/>
            <a:r>
              <a:rPr lang="en-US"/>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invGray">
          <a:xfrm>
            <a:off x="427567" y="2297723"/>
            <a:ext cx="2145792" cy="3801472"/>
          </a:xfrm>
        </p:spPr>
        <p:txBody>
          <a:bodyPr lIns="91440" tIns="45720" rIns="91440" bIns="45720" anchor="t"/>
          <a:lstStyle>
            <a:lvl1pPr marL="0" indent="0" algn="l">
              <a:buNone/>
              <a:defRPr sz="1467">
                <a:latin typeface="+mn-lt"/>
              </a:defRPr>
            </a:lvl1pPr>
          </a:lstStyle>
          <a:p>
            <a:pPr lvl="0"/>
            <a:r>
              <a:rPr lang="en-US"/>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invGray">
          <a:xfrm>
            <a:off x="2719229" y="2297723"/>
            <a:ext cx="2145792" cy="3801472"/>
          </a:xfrm>
        </p:spPr>
        <p:txBody>
          <a:bodyPr lIns="91440" tIns="45720" rIns="91440" bIns="45720" anchor="t"/>
          <a:lstStyle>
            <a:lvl1pPr marL="0" indent="0" algn="l">
              <a:buNone/>
              <a:defRPr sz="1467">
                <a:latin typeface="+mn-lt"/>
              </a:defRPr>
            </a:lvl1pPr>
          </a:lstStyle>
          <a:p>
            <a:pPr lvl="0"/>
            <a:r>
              <a:rPr lang="en-US"/>
              <a:t>Text</a:t>
            </a:r>
          </a:p>
        </p:txBody>
      </p:sp>
      <p:sp>
        <p:nvSpPr>
          <p:cNvPr id="14" name="Text Placeholder 5">
            <a:extLst>
              <a:ext uri="{FF2B5EF4-FFF2-40B4-BE49-F238E27FC236}">
                <a16:creationId xmlns:a16="http://schemas.microsoft.com/office/drawing/2014/main" id="{FAB5558D-85E7-455F-8197-2348C0C6BDA7}"/>
              </a:ext>
            </a:extLst>
          </p:cNvPr>
          <p:cNvSpPr>
            <a:spLocks noGrp="1"/>
          </p:cNvSpPr>
          <p:nvPr>
            <p:ph type="body" sz="quarter" idx="28" hasCustomPrompt="1"/>
          </p:nvPr>
        </p:nvSpPr>
        <p:spPr bwMode="invGray">
          <a:xfrm>
            <a:off x="5010892" y="2297723"/>
            <a:ext cx="2145792" cy="3801472"/>
          </a:xfrm>
        </p:spPr>
        <p:txBody>
          <a:bodyPr lIns="91440" tIns="45720" rIns="91440" bIns="45720" anchor="t"/>
          <a:lstStyle>
            <a:lvl1pPr marL="0" indent="0" algn="l">
              <a:buNone/>
              <a:defRPr sz="1467">
                <a:latin typeface="+mn-lt"/>
              </a:defRPr>
            </a:lvl1pPr>
          </a:lstStyle>
          <a:p>
            <a:pPr lvl="0"/>
            <a:r>
              <a:rPr lang="en-US"/>
              <a:t>Text</a:t>
            </a:r>
          </a:p>
        </p:txBody>
      </p:sp>
      <p:sp>
        <p:nvSpPr>
          <p:cNvPr id="24" name="Text Placeholder 5">
            <a:extLst>
              <a:ext uri="{FF2B5EF4-FFF2-40B4-BE49-F238E27FC236}">
                <a16:creationId xmlns:a16="http://schemas.microsoft.com/office/drawing/2014/main" id="{E55A2A1D-3F56-4503-9059-B511BC314172}"/>
              </a:ext>
            </a:extLst>
          </p:cNvPr>
          <p:cNvSpPr>
            <a:spLocks noGrp="1"/>
          </p:cNvSpPr>
          <p:nvPr>
            <p:ph type="body" sz="quarter" idx="33" hasCustomPrompt="1"/>
          </p:nvPr>
        </p:nvSpPr>
        <p:spPr bwMode="invGray">
          <a:xfrm>
            <a:off x="7302555" y="2297723"/>
            <a:ext cx="2145792" cy="3801472"/>
          </a:xfrm>
        </p:spPr>
        <p:txBody>
          <a:bodyPr lIns="91440" tIns="45720" rIns="91440" bIns="45720" anchor="t"/>
          <a:lstStyle>
            <a:lvl1pPr marL="0" indent="0" algn="l">
              <a:buNone/>
              <a:defRPr sz="1467">
                <a:latin typeface="+mn-lt"/>
              </a:defRPr>
            </a:lvl1pPr>
          </a:lstStyle>
          <a:p>
            <a:pPr lvl="0"/>
            <a:r>
              <a:rPr lang="en-US"/>
              <a:t>Text</a:t>
            </a:r>
          </a:p>
        </p:txBody>
      </p:sp>
      <p:sp>
        <p:nvSpPr>
          <p:cNvPr id="31" name="Text Placeholder 5">
            <a:extLst>
              <a:ext uri="{FF2B5EF4-FFF2-40B4-BE49-F238E27FC236}">
                <a16:creationId xmlns:a16="http://schemas.microsoft.com/office/drawing/2014/main" id="{2E545EB7-8306-4D99-9657-FBCB23C098F2}"/>
              </a:ext>
            </a:extLst>
          </p:cNvPr>
          <p:cNvSpPr>
            <a:spLocks noGrp="1"/>
          </p:cNvSpPr>
          <p:nvPr>
            <p:ph type="body" sz="quarter" idx="34" hasCustomPrompt="1"/>
          </p:nvPr>
        </p:nvSpPr>
        <p:spPr bwMode="invGray">
          <a:xfrm>
            <a:off x="9594219" y="2297723"/>
            <a:ext cx="2145792" cy="3801472"/>
          </a:xfrm>
        </p:spPr>
        <p:txBody>
          <a:bodyPr lIns="91440" tIns="45720" rIns="91440" bIns="45720" anchor="t"/>
          <a:lstStyle>
            <a:lvl1pPr marL="0" indent="0" algn="l">
              <a:buNone/>
              <a:defRPr sz="1467">
                <a:latin typeface="+mn-lt"/>
              </a:defRPr>
            </a:lvl1pPr>
          </a:lstStyle>
          <a:p>
            <a:pPr lvl="0"/>
            <a:r>
              <a:rPr lang="en-US"/>
              <a:t>Text</a:t>
            </a:r>
          </a:p>
        </p:txBody>
      </p:sp>
      <p:sp>
        <p:nvSpPr>
          <p:cNvPr id="20" name="Slide Number Placeholder 5">
            <a:extLst>
              <a:ext uri="{FF2B5EF4-FFF2-40B4-BE49-F238E27FC236}">
                <a16:creationId xmlns:a16="http://schemas.microsoft.com/office/drawing/2014/main" id="{352A5E70-6026-42A3-A0E8-E07616FC1D86}"/>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1259790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ive pointers">
    <p:spTree>
      <p:nvGrpSpPr>
        <p:cNvPr id="1" name=""/>
        <p:cNvGrpSpPr/>
        <p:nvPr/>
      </p:nvGrpSpPr>
      <p:grpSpPr>
        <a:xfrm>
          <a:off x="0" y="0"/>
          <a:ext cx="0" cy="0"/>
          <a:chOff x="0" y="0"/>
          <a:chExt cx="0" cy="0"/>
        </a:xfrm>
      </p:grpSpPr>
      <p:sp>
        <p:nvSpPr>
          <p:cNvPr id="42" name="Rectangle: Rounded Corners 41">
            <a:extLst>
              <a:ext uri="{FF2B5EF4-FFF2-40B4-BE49-F238E27FC236}">
                <a16:creationId xmlns:a16="http://schemas.microsoft.com/office/drawing/2014/main" id="{8126CDE0-1019-4C6A-A885-33A29BC441DE}"/>
              </a:ext>
            </a:extLst>
          </p:cNvPr>
          <p:cNvSpPr>
            <a:spLocks/>
          </p:cNvSpPr>
          <p:nvPr/>
        </p:nvSpPr>
        <p:spPr bwMode="invGray">
          <a:xfrm>
            <a:off x="3231587" y="4726189"/>
            <a:ext cx="8508423" cy="497148"/>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43" name="Rectangle: Rounded Corners 42">
            <a:extLst>
              <a:ext uri="{FF2B5EF4-FFF2-40B4-BE49-F238E27FC236}">
                <a16:creationId xmlns:a16="http://schemas.microsoft.com/office/drawing/2014/main" id="{48DC1592-6D6A-44FC-BEE8-54ACFA33F527}"/>
              </a:ext>
            </a:extLst>
          </p:cNvPr>
          <p:cNvSpPr>
            <a:spLocks/>
          </p:cNvSpPr>
          <p:nvPr/>
        </p:nvSpPr>
        <p:spPr bwMode="invGray">
          <a:xfrm>
            <a:off x="4438950" y="3853526"/>
            <a:ext cx="7301060" cy="497148"/>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2"/>
              </a:solidFill>
              <a:latin typeface="+mj-lt"/>
            </a:endParaRPr>
          </a:p>
        </p:txBody>
      </p:sp>
      <p:sp>
        <p:nvSpPr>
          <p:cNvPr id="44" name="Rectangle: Rounded Corners 43">
            <a:extLst>
              <a:ext uri="{FF2B5EF4-FFF2-40B4-BE49-F238E27FC236}">
                <a16:creationId xmlns:a16="http://schemas.microsoft.com/office/drawing/2014/main" id="{6055CC8A-A8C2-4330-804C-8514561E0CC7}"/>
              </a:ext>
            </a:extLst>
          </p:cNvPr>
          <p:cNvSpPr>
            <a:spLocks/>
          </p:cNvSpPr>
          <p:nvPr/>
        </p:nvSpPr>
        <p:spPr bwMode="invGray">
          <a:xfrm>
            <a:off x="5681823" y="2980863"/>
            <a:ext cx="6058187" cy="497148"/>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3"/>
              </a:solidFill>
              <a:latin typeface="+mj-lt"/>
            </a:endParaRPr>
          </a:p>
        </p:txBody>
      </p:sp>
      <p:sp>
        <p:nvSpPr>
          <p:cNvPr id="45" name="Rectangle: Rounded Corners 44">
            <a:extLst>
              <a:ext uri="{FF2B5EF4-FFF2-40B4-BE49-F238E27FC236}">
                <a16:creationId xmlns:a16="http://schemas.microsoft.com/office/drawing/2014/main" id="{A76F0322-7273-4B4B-827B-1CFB479D1C12}"/>
              </a:ext>
            </a:extLst>
          </p:cNvPr>
          <p:cNvSpPr>
            <a:spLocks/>
          </p:cNvSpPr>
          <p:nvPr/>
        </p:nvSpPr>
        <p:spPr bwMode="invGray">
          <a:xfrm>
            <a:off x="6905126" y="2108201"/>
            <a:ext cx="4834884" cy="497148"/>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5"/>
              </a:solidFill>
              <a:latin typeface="+mj-lt"/>
            </a:endParaRP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invGray">
          <a:xfrm>
            <a:off x="3231587" y="4726189"/>
            <a:ext cx="8508423" cy="497148"/>
          </a:xfrm>
        </p:spPr>
        <p:txBody>
          <a:bodyPr lIns="91440" tIns="45720" rIns="91440" bIns="45720" anchor="ctr"/>
          <a:lstStyle>
            <a:lvl1pPr marL="0" indent="0" algn="l">
              <a:buNone/>
              <a:defRPr sz="1600">
                <a:solidFill>
                  <a:schemeClr val="accent4"/>
                </a:solidFill>
                <a:latin typeface="+mj-lt"/>
              </a:defRPr>
            </a:lvl1pPr>
          </a:lstStyle>
          <a:p>
            <a:pPr lvl="0"/>
            <a:r>
              <a:rPr lang="en-US"/>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invGray">
          <a:xfrm>
            <a:off x="4438950" y="3853526"/>
            <a:ext cx="7301060" cy="497148"/>
          </a:xfrm>
        </p:spPr>
        <p:txBody>
          <a:bodyPr lIns="91440" tIns="45720" rIns="91440" bIns="45720" anchor="ctr"/>
          <a:lstStyle>
            <a:lvl1pPr marL="0" indent="0" algn="l">
              <a:buNone/>
              <a:defRPr sz="1600">
                <a:solidFill>
                  <a:schemeClr val="accent2"/>
                </a:solidFill>
                <a:latin typeface="+mj-lt"/>
              </a:defRPr>
            </a:lvl1pPr>
          </a:lstStyle>
          <a:p>
            <a:pPr lvl="0"/>
            <a:r>
              <a:rPr lang="en-US"/>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invGray">
          <a:xfrm>
            <a:off x="5681823" y="2980863"/>
            <a:ext cx="6058187" cy="497148"/>
          </a:xfrm>
        </p:spPr>
        <p:txBody>
          <a:bodyPr lIns="91440" tIns="45720" rIns="91440" bIns="45720" anchor="ctr"/>
          <a:lstStyle>
            <a:lvl1pPr marL="0" indent="0" algn="l">
              <a:buNone/>
              <a:defRPr sz="1600">
                <a:solidFill>
                  <a:schemeClr val="accent3"/>
                </a:solidFill>
                <a:latin typeface="+mj-lt"/>
              </a:defRPr>
            </a:lvl1pPr>
          </a:lstStyle>
          <a:p>
            <a:pPr lvl="0"/>
            <a:r>
              <a:rPr lang="en-US"/>
              <a:t>Title</a:t>
            </a:r>
          </a:p>
        </p:txBody>
      </p:sp>
      <p:sp>
        <p:nvSpPr>
          <p:cNvPr id="18" name="Text Placeholder 5">
            <a:extLst>
              <a:ext uri="{FF2B5EF4-FFF2-40B4-BE49-F238E27FC236}">
                <a16:creationId xmlns:a16="http://schemas.microsoft.com/office/drawing/2014/main" id="{4348901D-A737-400F-9AEA-C80A37435537}"/>
              </a:ext>
            </a:extLst>
          </p:cNvPr>
          <p:cNvSpPr>
            <a:spLocks noGrp="1"/>
          </p:cNvSpPr>
          <p:nvPr>
            <p:ph type="body" sz="quarter" idx="31" hasCustomPrompt="1"/>
          </p:nvPr>
        </p:nvSpPr>
        <p:spPr bwMode="invGray">
          <a:xfrm>
            <a:off x="6905126" y="2108201"/>
            <a:ext cx="4834884" cy="497148"/>
          </a:xfrm>
        </p:spPr>
        <p:txBody>
          <a:bodyPr lIns="91440" tIns="45720" rIns="91440" bIns="45720" anchor="ctr"/>
          <a:lstStyle>
            <a:lvl1pPr marL="0" indent="0" algn="l">
              <a:buNone/>
              <a:defRPr sz="1600">
                <a:solidFill>
                  <a:schemeClr val="accent5"/>
                </a:solidFill>
                <a:latin typeface="+mj-lt"/>
              </a:defRPr>
            </a:lvl1pPr>
          </a:lstStyle>
          <a:p>
            <a:pPr lvl="0"/>
            <a:r>
              <a:rPr lang="en-US"/>
              <a:t>Title</a:t>
            </a:r>
          </a:p>
        </p:txBody>
      </p:sp>
      <p:sp>
        <p:nvSpPr>
          <p:cNvPr id="41" name="Rectangle: Rounded Corners 40">
            <a:extLst>
              <a:ext uri="{FF2B5EF4-FFF2-40B4-BE49-F238E27FC236}">
                <a16:creationId xmlns:a16="http://schemas.microsoft.com/office/drawing/2014/main" id="{0E24CE73-EE80-44BF-BEE2-FD200652961F}"/>
              </a:ext>
            </a:extLst>
          </p:cNvPr>
          <p:cNvSpPr>
            <a:spLocks/>
          </p:cNvSpPr>
          <p:nvPr/>
        </p:nvSpPr>
        <p:spPr bwMode="invGray">
          <a:xfrm>
            <a:off x="2000550" y="5598850"/>
            <a:ext cx="9739460" cy="497148"/>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1"/>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invGray">
          <a:xfrm>
            <a:off x="2000550" y="5598850"/>
            <a:ext cx="9739460" cy="497148"/>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0" name="Oval 19">
            <a:extLst>
              <a:ext uri="{FF2B5EF4-FFF2-40B4-BE49-F238E27FC236}">
                <a16:creationId xmlns:a16="http://schemas.microsoft.com/office/drawing/2014/main" id="{A7C0A67C-066C-49DC-8DF6-DAA330603A48}"/>
              </a:ext>
            </a:extLst>
          </p:cNvPr>
          <p:cNvSpPr>
            <a:spLocks noChangeAspect="1"/>
          </p:cNvSpPr>
          <p:nvPr/>
        </p:nvSpPr>
        <p:spPr bwMode="invGray">
          <a:xfrm>
            <a:off x="431800" y="4864608"/>
            <a:ext cx="1231392" cy="1231392"/>
          </a:xfrm>
          <a:prstGeom prst="ellipse">
            <a:avLst/>
          </a:prstGeom>
          <a:gradFill flip="none" rotWithShape="1">
            <a:gsLst>
              <a:gs pos="49000">
                <a:schemeClr val="accent1">
                  <a:alpha val="30000"/>
                </a:schemeClr>
              </a:gs>
              <a:gs pos="10000">
                <a:schemeClr val="accent1"/>
              </a:gs>
              <a:gs pos="79000">
                <a:schemeClr val="accent1">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mj-lt"/>
            </a:endParaRPr>
          </a:p>
        </p:txBody>
      </p:sp>
      <p:sp>
        <p:nvSpPr>
          <p:cNvPr id="32" name="Oval 31">
            <a:extLst>
              <a:ext uri="{FF2B5EF4-FFF2-40B4-BE49-F238E27FC236}">
                <a16:creationId xmlns:a16="http://schemas.microsoft.com/office/drawing/2014/main" id="{5A438331-C85F-48AF-A24C-E2C430632BA0}"/>
              </a:ext>
            </a:extLst>
          </p:cNvPr>
          <p:cNvSpPr>
            <a:spLocks noChangeAspect="1"/>
          </p:cNvSpPr>
          <p:nvPr/>
        </p:nvSpPr>
        <p:spPr bwMode="invGray">
          <a:xfrm>
            <a:off x="5321303" y="1423460"/>
            <a:ext cx="1231392" cy="1231392"/>
          </a:xfrm>
          <a:prstGeom prst="ellipse">
            <a:avLst/>
          </a:prstGeom>
          <a:gradFill flip="none" rotWithShape="1">
            <a:gsLst>
              <a:gs pos="49000">
                <a:schemeClr val="accent5">
                  <a:alpha val="30000"/>
                </a:schemeClr>
              </a:gs>
              <a:gs pos="10000">
                <a:schemeClr val="accent5"/>
              </a:gs>
              <a:gs pos="79000">
                <a:schemeClr val="accent5">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mj-lt"/>
            </a:endParaRPr>
          </a:p>
        </p:txBody>
      </p:sp>
      <p:sp>
        <p:nvSpPr>
          <p:cNvPr id="33" name="Oval 32">
            <a:extLst>
              <a:ext uri="{FF2B5EF4-FFF2-40B4-BE49-F238E27FC236}">
                <a16:creationId xmlns:a16="http://schemas.microsoft.com/office/drawing/2014/main" id="{CDED2A66-82D5-4890-B5B8-CCEB31BA74E9}"/>
              </a:ext>
            </a:extLst>
          </p:cNvPr>
          <p:cNvSpPr>
            <a:spLocks noChangeAspect="1"/>
          </p:cNvSpPr>
          <p:nvPr/>
        </p:nvSpPr>
        <p:spPr bwMode="invGray">
          <a:xfrm>
            <a:off x="4098928" y="2283747"/>
            <a:ext cx="1231392" cy="1231392"/>
          </a:xfrm>
          <a:prstGeom prst="ellipse">
            <a:avLst/>
          </a:prstGeom>
          <a:gradFill flip="none" rotWithShape="1">
            <a:gsLst>
              <a:gs pos="49000">
                <a:schemeClr val="accent3">
                  <a:alpha val="30000"/>
                </a:schemeClr>
              </a:gs>
              <a:gs pos="10000">
                <a:schemeClr val="accent3"/>
              </a:gs>
              <a:gs pos="79000">
                <a:schemeClr val="accent3">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mj-lt"/>
            </a:endParaRPr>
          </a:p>
        </p:txBody>
      </p:sp>
      <p:sp>
        <p:nvSpPr>
          <p:cNvPr id="34" name="Oval 33">
            <a:extLst>
              <a:ext uri="{FF2B5EF4-FFF2-40B4-BE49-F238E27FC236}">
                <a16:creationId xmlns:a16="http://schemas.microsoft.com/office/drawing/2014/main" id="{B05863E1-0514-4EDC-A051-23EF69D0327D}"/>
              </a:ext>
            </a:extLst>
          </p:cNvPr>
          <p:cNvSpPr>
            <a:spLocks noChangeAspect="1"/>
          </p:cNvSpPr>
          <p:nvPr/>
        </p:nvSpPr>
        <p:spPr bwMode="invGray">
          <a:xfrm>
            <a:off x="2876552" y="3144033"/>
            <a:ext cx="1231392" cy="1231392"/>
          </a:xfrm>
          <a:prstGeom prst="ellipse">
            <a:avLst/>
          </a:prstGeom>
          <a:gradFill flip="none" rotWithShape="1">
            <a:gsLst>
              <a:gs pos="49000">
                <a:schemeClr val="accent2">
                  <a:alpha val="30000"/>
                </a:schemeClr>
              </a:gs>
              <a:gs pos="10000">
                <a:schemeClr val="accent2"/>
              </a:gs>
              <a:gs pos="79000">
                <a:schemeClr val="accent2">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mj-lt"/>
            </a:endParaRPr>
          </a:p>
        </p:txBody>
      </p:sp>
      <p:sp>
        <p:nvSpPr>
          <p:cNvPr id="35" name="Oval 34">
            <a:extLst>
              <a:ext uri="{FF2B5EF4-FFF2-40B4-BE49-F238E27FC236}">
                <a16:creationId xmlns:a16="http://schemas.microsoft.com/office/drawing/2014/main" id="{EFF42376-58D1-4153-ADFE-E0F2635F3518}"/>
              </a:ext>
            </a:extLst>
          </p:cNvPr>
          <p:cNvSpPr>
            <a:spLocks noChangeAspect="1"/>
          </p:cNvSpPr>
          <p:nvPr/>
        </p:nvSpPr>
        <p:spPr bwMode="invGray">
          <a:xfrm>
            <a:off x="1654176" y="4004320"/>
            <a:ext cx="1231392" cy="1231392"/>
          </a:xfrm>
          <a:prstGeom prst="ellipse">
            <a:avLst/>
          </a:prstGeom>
          <a:gradFill flip="none" rotWithShape="1">
            <a:gsLst>
              <a:gs pos="49000">
                <a:schemeClr val="accent4">
                  <a:alpha val="30000"/>
                </a:schemeClr>
              </a:gs>
              <a:gs pos="10000">
                <a:schemeClr val="accent4"/>
              </a:gs>
              <a:gs pos="79000">
                <a:schemeClr val="accent4">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mj-lt"/>
            </a:endParaRPr>
          </a:p>
        </p:txBody>
      </p:sp>
      <p:sp>
        <p:nvSpPr>
          <p:cNvPr id="36" name="Text Placeholder 5">
            <a:extLst>
              <a:ext uri="{FF2B5EF4-FFF2-40B4-BE49-F238E27FC236}">
                <a16:creationId xmlns:a16="http://schemas.microsoft.com/office/drawing/2014/main" id="{BA553ED2-1D0F-4A21-AC19-AD21E2B808D0}"/>
              </a:ext>
            </a:extLst>
          </p:cNvPr>
          <p:cNvSpPr>
            <a:spLocks noGrp="1"/>
          </p:cNvSpPr>
          <p:nvPr>
            <p:ph type="body" sz="quarter" idx="32" hasCustomPrompt="1"/>
          </p:nvPr>
        </p:nvSpPr>
        <p:spPr bwMode="invGray">
          <a:xfrm>
            <a:off x="951316" y="5234083"/>
            <a:ext cx="192360" cy="492443"/>
          </a:xfrm>
        </p:spPr>
        <p:txBody>
          <a:bodyPr wrap="none" lIns="0" tIns="0" rIns="0" bIns="0" anchor="ctr">
            <a:spAutoFit/>
          </a:bodyPr>
          <a:lstStyle>
            <a:lvl1pPr marL="0" indent="0" algn="l">
              <a:buNone/>
              <a:defRPr sz="3200">
                <a:solidFill>
                  <a:schemeClr val="tx1"/>
                </a:solidFill>
                <a:latin typeface="+mj-lt"/>
              </a:defRPr>
            </a:lvl1pPr>
          </a:lstStyle>
          <a:p>
            <a:pPr lvl="0"/>
            <a:r>
              <a:rPr lang="en-US"/>
              <a:t>1</a:t>
            </a:r>
          </a:p>
        </p:txBody>
      </p:sp>
      <p:sp>
        <p:nvSpPr>
          <p:cNvPr id="37" name="Text Placeholder 5">
            <a:extLst>
              <a:ext uri="{FF2B5EF4-FFF2-40B4-BE49-F238E27FC236}">
                <a16:creationId xmlns:a16="http://schemas.microsoft.com/office/drawing/2014/main" id="{2DF333ED-9AC6-4BF6-B310-813AD8D5D37A}"/>
              </a:ext>
            </a:extLst>
          </p:cNvPr>
          <p:cNvSpPr>
            <a:spLocks noGrp="1"/>
          </p:cNvSpPr>
          <p:nvPr>
            <p:ph type="body" sz="quarter" idx="33" hasCustomPrompt="1"/>
          </p:nvPr>
        </p:nvSpPr>
        <p:spPr bwMode="invGray">
          <a:xfrm>
            <a:off x="2151164" y="4324521"/>
            <a:ext cx="224421" cy="492443"/>
          </a:xfrm>
        </p:spPr>
        <p:txBody>
          <a:bodyPr wrap="none" lIns="0" tIns="0" rIns="0" bIns="0" anchor="ctr">
            <a:spAutoFit/>
          </a:bodyPr>
          <a:lstStyle>
            <a:lvl1pPr marL="0" indent="0" algn="l">
              <a:buNone/>
              <a:defRPr sz="3200">
                <a:solidFill>
                  <a:schemeClr val="tx1"/>
                </a:solidFill>
                <a:latin typeface="+mj-lt"/>
              </a:defRPr>
            </a:lvl1pPr>
          </a:lstStyle>
          <a:p>
            <a:pPr lvl="0"/>
            <a:r>
              <a:rPr lang="en-US"/>
              <a:t>2</a:t>
            </a:r>
          </a:p>
        </p:txBody>
      </p:sp>
      <p:sp>
        <p:nvSpPr>
          <p:cNvPr id="38" name="Text Placeholder 5">
            <a:extLst>
              <a:ext uri="{FF2B5EF4-FFF2-40B4-BE49-F238E27FC236}">
                <a16:creationId xmlns:a16="http://schemas.microsoft.com/office/drawing/2014/main" id="{209A6F68-8C0A-41BD-AC98-FC9BDC36C3C3}"/>
              </a:ext>
            </a:extLst>
          </p:cNvPr>
          <p:cNvSpPr>
            <a:spLocks noGrp="1"/>
          </p:cNvSpPr>
          <p:nvPr>
            <p:ph type="body" sz="quarter" idx="34" hasCustomPrompt="1"/>
          </p:nvPr>
        </p:nvSpPr>
        <p:spPr bwMode="invGray">
          <a:xfrm>
            <a:off x="3396068" y="3513508"/>
            <a:ext cx="224421" cy="492443"/>
          </a:xfrm>
        </p:spPr>
        <p:txBody>
          <a:bodyPr wrap="none" lIns="0" tIns="0" rIns="0" bIns="0" anchor="ctr">
            <a:spAutoFit/>
          </a:bodyPr>
          <a:lstStyle>
            <a:lvl1pPr marL="0" indent="0" algn="l">
              <a:buNone/>
              <a:defRPr sz="3200">
                <a:solidFill>
                  <a:schemeClr val="tx1"/>
                </a:solidFill>
                <a:latin typeface="+mj-lt"/>
              </a:defRPr>
            </a:lvl1pPr>
          </a:lstStyle>
          <a:p>
            <a:pPr lvl="0"/>
            <a:r>
              <a:rPr lang="en-US"/>
              <a:t>3</a:t>
            </a:r>
          </a:p>
        </p:txBody>
      </p:sp>
      <p:sp>
        <p:nvSpPr>
          <p:cNvPr id="39" name="Text Placeholder 5">
            <a:extLst>
              <a:ext uri="{FF2B5EF4-FFF2-40B4-BE49-F238E27FC236}">
                <a16:creationId xmlns:a16="http://schemas.microsoft.com/office/drawing/2014/main" id="{8F393371-8C00-4B19-BB4B-D34D077027D3}"/>
              </a:ext>
            </a:extLst>
          </p:cNvPr>
          <p:cNvSpPr>
            <a:spLocks noGrp="1"/>
          </p:cNvSpPr>
          <p:nvPr>
            <p:ph type="body" sz="quarter" idx="35" hasCustomPrompt="1"/>
          </p:nvPr>
        </p:nvSpPr>
        <p:spPr bwMode="invGray">
          <a:xfrm>
            <a:off x="4618444" y="2653221"/>
            <a:ext cx="230832" cy="492443"/>
          </a:xfrm>
        </p:spPr>
        <p:txBody>
          <a:bodyPr wrap="none" lIns="0" tIns="0" rIns="0" bIns="0" anchor="ctr">
            <a:spAutoFit/>
          </a:bodyPr>
          <a:lstStyle>
            <a:lvl1pPr marL="0" indent="0" algn="l">
              <a:buNone/>
              <a:defRPr sz="3200">
                <a:solidFill>
                  <a:schemeClr val="tx1"/>
                </a:solidFill>
                <a:latin typeface="+mj-lt"/>
              </a:defRPr>
            </a:lvl1pPr>
          </a:lstStyle>
          <a:p>
            <a:pPr lvl="0"/>
            <a:r>
              <a:rPr lang="en-US"/>
              <a:t>4</a:t>
            </a:r>
          </a:p>
        </p:txBody>
      </p:sp>
      <p:sp>
        <p:nvSpPr>
          <p:cNvPr id="40" name="Text Placeholder 5">
            <a:extLst>
              <a:ext uri="{FF2B5EF4-FFF2-40B4-BE49-F238E27FC236}">
                <a16:creationId xmlns:a16="http://schemas.microsoft.com/office/drawing/2014/main" id="{792273FE-E1E9-4FF4-AD6F-174466E8E357}"/>
              </a:ext>
            </a:extLst>
          </p:cNvPr>
          <p:cNvSpPr>
            <a:spLocks noGrp="1"/>
          </p:cNvSpPr>
          <p:nvPr>
            <p:ph type="body" sz="quarter" idx="36" hasCustomPrompt="1"/>
          </p:nvPr>
        </p:nvSpPr>
        <p:spPr bwMode="invGray">
          <a:xfrm>
            <a:off x="5840819" y="1792935"/>
            <a:ext cx="226557" cy="492443"/>
          </a:xfrm>
        </p:spPr>
        <p:txBody>
          <a:bodyPr wrap="none" lIns="0" tIns="0" rIns="0" bIns="0" anchor="ctr">
            <a:spAutoFit/>
          </a:bodyPr>
          <a:lstStyle>
            <a:lvl1pPr marL="0" indent="0" algn="l">
              <a:buNone/>
              <a:defRPr sz="3200">
                <a:solidFill>
                  <a:schemeClr val="tx1"/>
                </a:solidFill>
                <a:latin typeface="+mj-lt"/>
              </a:defRPr>
            </a:lvl1pPr>
          </a:lstStyle>
          <a:p>
            <a:pPr lvl="0"/>
            <a:r>
              <a:rPr lang="en-US"/>
              <a:t>5</a:t>
            </a:r>
          </a:p>
        </p:txBody>
      </p:sp>
      <p:sp>
        <p:nvSpPr>
          <p:cNvPr id="24" name="Slide Number Placeholder 5">
            <a:extLst>
              <a:ext uri="{FF2B5EF4-FFF2-40B4-BE49-F238E27FC236}">
                <a16:creationId xmlns:a16="http://schemas.microsoft.com/office/drawing/2014/main" id="{415285D1-15E7-4E9A-8930-BC31A5908E1C}"/>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2835691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with 6 column">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67FAC3D9-3CB7-44BC-8BD3-ED8D16B9C396}"/>
              </a:ext>
            </a:extLst>
          </p:cNvPr>
          <p:cNvSpPr/>
          <p:nvPr/>
        </p:nvSpPr>
        <p:spPr bwMode="invGray">
          <a:xfrm>
            <a:off x="427567" y="1432984"/>
            <a:ext cx="3657600" cy="560832"/>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1"/>
              </a:solidFill>
              <a:latin typeface="+mj-lt"/>
            </a:endParaRPr>
          </a:p>
        </p:txBody>
      </p:sp>
      <p:sp>
        <p:nvSpPr>
          <p:cNvPr id="29" name="Rectangle: Rounded Corners 28">
            <a:extLst>
              <a:ext uri="{FF2B5EF4-FFF2-40B4-BE49-F238E27FC236}">
                <a16:creationId xmlns:a16="http://schemas.microsoft.com/office/drawing/2014/main" id="{EB0CDC1D-F65F-4E0F-A42A-B1115FC45140}"/>
              </a:ext>
            </a:extLst>
          </p:cNvPr>
          <p:cNvSpPr/>
          <p:nvPr/>
        </p:nvSpPr>
        <p:spPr bwMode="invGray">
          <a:xfrm>
            <a:off x="8082411" y="1432984"/>
            <a:ext cx="3657600" cy="560832"/>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30" name="Rectangle: Rounded Corners 29">
            <a:extLst>
              <a:ext uri="{FF2B5EF4-FFF2-40B4-BE49-F238E27FC236}">
                <a16:creationId xmlns:a16="http://schemas.microsoft.com/office/drawing/2014/main" id="{1550A7E0-AA27-4593-906F-628101D0865C}"/>
              </a:ext>
            </a:extLst>
          </p:cNvPr>
          <p:cNvSpPr/>
          <p:nvPr/>
        </p:nvSpPr>
        <p:spPr bwMode="invGray">
          <a:xfrm>
            <a:off x="4254989" y="1432984"/>
            <a:ext cx="3657600" cy="560832"/>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4"/>
              </a:solidFill>
              <a:latin typeface="+mj-lt"/>
            </a:endParaRPr>
          </a:p>
        </p:txBody>
      </p:sp>
      <p:sp>
        <p:nvSpPr>
          <p:cNvPr id="27" name="Text Placeholder 5">
            <a:extLst>
              <a:ext uri="{FF2B5EF4-FFF2-40B4-BE49-F238E27FC236}">
                <a16:creationId xmlns:a16="http://schemas.microsoft.com/office/drawing/2014/main" id="{A99F561A-3D04-4AD1-B624-3E5304B57315}"/>
              </a:ext>
            </a:extLst>
          </p:cNvPr>
          <p:cNvSpPr>
            <a:spLocks noGrp="1"/>
          </p:cNvSpPr>
          <p:nvPr>
            <p:ph type="body" sz="quarter" idx="23" hasCustomPrompt="1"/>
          </p:nvPr>
        </p:nvSpPr>
        <p:spPr bwMode="invGray">
          <a:xfrm>
            <a:off x="427567" y="1432984"/>
            <a:ext cx="3657600" cy="560832"/>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47" name="Text Placeholder 5">
            <a:extLst>
              <a:ext uri="{FF2B5EF4-FFF2-40B4-BE49-F238E27FC236}">
                <a16:creationId xmlns:a16="http://schemas.microsoft.com/office/drawing/2014/main" id="{B8813ED6-0387-4311-86DE-6EE0C77DE451}"/>
              </a:ext>
            </a:extLst>
          </p:cNvPr>
          <p:cNvSpPr>
            <a:spLocks noGrp="1"/>
          </p:cNvSpPr>
          <p:nvPr>
            <p:ph type="body" sz="quarter" idx="24" hasCustomPrompt="1"/>
          </p:nvPr>
        </p:nvSpPr>
        <p:spPr bwMode="invGray">
          <a:xfrm>
            <a:off x="4254988" y="1432984"/>
            <a:ext cx="3657600" cy="560832"/>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48" name="Text Placeholder 5">
            <a:extLst>
              <a:ext uri="{FF2B5EF4-FFF2-40B4-BE49-F238E27FC236}">
                <a16:creationId xmlns:a16="http://schemas.microsoft.com/office/drawing/2014/main" id="{4B248BA4-415C-4ED3-98C5-1C2FF0B2717C}"/>
              </a:ext>
            </a:extLst>
          </p:cNvPr>
          <p:cNvSpPr>
            <a:spLocks noGrp="1"/>
          </p:cNvSpPr>
          <p:nvPr>
            <p:ph type="body" sz="quarter" idx="25" hasCustomPrompt="1"/>
          </p:nvPr>
        </p:nvSpPr>
        <p:spPr bwMode="invGray">
          <a:xfrm>
            <a:off x="8082411" y="1432984"/>
            <a:ext cx="3657600" cy="560832"/>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27567" y="2039817"/>
            <a:ext cx="3657600" cy="1682496"/>
          </a:xfrm>
        </p:spPr>
        <p:txBody>
          <a:bodyPr lIns="91440" tIns="45720" rIns="91440" bIns="45720" anchor="t"/>
          <a:lstStyle>
            <a:lvl1pPr marL="243834" indent="-243834" algn="l">
              <a:buFont typeface="Arial" panose="020B0604020202020204" pitchFamily="34" charset="0"/>
              <a:buChar char="•"/>
              <a:defRPr sz="1467">
                <a:latin typeface="+mn-lt"/>
              </a:defRPr>
            </a:lvl1pPr>
          </a:lstStyle>
          <a:p>
            <a:pPr lvl="0"/>
            <a:r>
              <a:rPr lang="en-US"/>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4254988" y="2039817"/>
            <a:ext cx="3657600" cy="1682496"/>
          </a:xfrm>
        </p:spPr>
        <p:txBody>
          <a:bodyPr lIns="91440" tIns="45720" rIns="91440" bIns="45720" anchor="t"/>
          <a:lstStyle>
            <a:lvl1pPr marL="243834" indent="-243834" algn="l">
              <a:buFont typeface="Arial" panose="020B0604020202020204" pitchFamily="34" charset="0"/>
              <a:buChar char="•"/>
              <a:defRPr sz="1467">
                <a:latin typeface="+mn-lt"/>
              </a:defRPr>
            </a:lvl1pPr>
          </a:lstStyle>
          <a:p>
            <a:pPr lvl="0"/>
            <a:r>
              <a:rPr lang="en-US"/>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invGray">
          <a:xfrm>
            <a:off x="8082411" y="2039817"/>
            <a:ext cx="3657600" cy="1682496"/>
          </a:xfrm>
        </p:spPr>
        <p:txBody>
          <a:bodyPr lIns="91440" tIns="45720" rIns="91440" bIns="45720" anchor="t"/>
          <a:lstStyle>
            <a:lvl1pPr marL="243834" indent="-243834" algn="l">
              <a:buFont typeface="Arial" panose="020B0604020202020204" pitchFamily="34" charset="0"/>
              <a:buChar char="•"/>
              <a:defRPr sz="1467">
                <a:latin typeface="+mn-lt"/>
              </a:defRPr>
            </a:lvl1pPr>
          </a:lstStyle>
          <a:p>
            <a:pPr lvl="0"/>
            <a:r>
              <a:rPr lang="en-US"/>
              <a:t>Text</a:t>
            </a:r>
          </a:p>
        </p:txBody>
      </p:sp>
      <p:sp>
        <p:nvSpPr>
          <p:cNvPr id="57" name="Rectangle: Rounded Corners 56">
            <a:extLst>
              <a:ext uri="{FF2B5EF4-FFF2-40B4-BE49-F238E27FC236}">
                <a16:creationId xmlns:a16="http://schemas.microsoft.com/office/drawing/2014/main" id="{439D8311-5867-4392-930D-CDDC27F9CC03}"/>
              </a:ext>
            </a:extLst>
          </p:cNvPr>
          <p:cNvSpPr/>
          <p:nvPr/>
        </p:nvSpPr>
        <p:spPr bwMode="invGray">
          <a:xfrm>
            <a:off x="427567" y="3818393"/>
            <a:ext cx="3657600" cy="560832"/>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1"/>
              </a:solidFill>
              <a:latin typeface="+mj-lt"/>
            </a:endParaRPr>
          </a:p>
        </p:txBody>
      </p:sp>
      <p:sp>
        <p:nvSpPr>
          <p:cNvPr id="58" name="Rectangle: Rounded Corners 57">
            <a:extLst>
              <a:ext uri="{FF2B5EF4-FFF2-40B4-BE49-F238E27FC236}">
                <a16:creationId xmlns:a16="http://schemas.microsoft.com/office/drawing/2014/main" id="{841A6125-46B5-4F19-95FE-773C0281ADE4}"/>
              </a:ext>
            </a:extLst>
          </p:cNvPr>
          <p:cNvSpPr/>
          <p:nvPr/>
        </p:nvSpPr>
        <p:spPr bwMode="invGray">
          <a:xfrm>
            <a:off x="8082411" y="3818393"/>
            <a:ext cx="3657600" cy="560832"/>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59" name="Rectangle: Rounded Corners 58">
            <a:extLst>
              <a:ext uri="{FF2B5EF4-FFF2-40B4-BE49-F238E27FC236}">
                <a16:creationId xmlns:a16="http://schemas.microsoft.com/office/drawing/2014/main" id="{C1A3F742-8DE5-4547-B40F-23DB2591AE39}"/>
              </a:ext>
            </a:extLst>
          </p:cNvPr>
          <p:cNvSpPr/>
          <p:nvPr/>
        </p:nvSpPr>
        <p:spPr bwMode="invGray">
          <a:xfrm>
            <a:off x="4254989" y="3818393"/>
            <a:ext cx="3657600" cy="560832"/>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4"/>
              </a:solidFill>
              <a:latin typeface="+mj-lt"/>
            </a:endParaRPr>
          </a:p>
        </p:txBody>
      </p:sp>
      <p:sp>
        <p:nvSpPr>
          <p:cNvPr id="60" name="Text Placeholder 5">
            <a:extLst>
              <a:ext uri="{FF2B5EF4-FFF2-40B4-BE49-F238E27FC236}">
                <a16:creationId xmlns:a16="http://schemas.microsoft.com/office/drawing/2014/main" id="{E4F73AE4-3ACA-46DF-A2F8-51C9D276C6C9}"/>
              </a:ext>
            </a:extLst>
          </p:cNvPr>
          <p:cNvSpPr>
            <a:spLocks noGrp="1"/>
          </p:cNvSpPr>
          <p:nvPr>
            <p:ph type="body" sz="quarter" idx="29" hasCustomPrompt="1"/>
          </p:nvPr>
        </p:nvSpPr>
        <p:spPr bwMode="invGray">
          <a:xfrm>
            <a:off x="427567" y="3818393"/>
            <a:ext cx="3657600" cy="560832"/>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61" name="Text Placeholder 5">
            <a:extLst>
              <a:ext uri="{FF2B5EF4-FFF2-40B4-BE49-F238E27FC236}">
                <a16:creationId xmlns:a16="http://schemas.microsoft.com/office/drawing/2014/main" id="{C9D745B1-AB1E-4086-9CC3-3D525FF05E7C}"/>
              </a:ext>
            </a:extLst>
          </p:cNvPr>
          <p:cNvSpPr>
            <a:spLocks noGrp="1"/>
          </p:cNvSpPr>
          <p:nvPr>
            <p:ph type="body" sz="quarter" idx="30" hasCustomPrompt="1"/>
          </p:nvPr>
        </p:nvSpPr>
        <p:spPr bwMode="invGray">
          <a:xfrm>
            <a:off x="4254988" y="3818393"/>
            <a:ext cx="3657600" cy="560832"/>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62" name="Text Placeholder 5">
            <a:extLst>
              <a:ext uri="{FF2B5EF4-FFF2-40B4-BE49-F238E27FC236}">
                <a16:creationId xmlns:a16="http://schemas.microsoft.com/office/drawing/2014/main" id="{33140BFA-0167-4E3B-9ACB-DF7E0D61B0EA}"/>
              </a:ext>
            </a:extLst>
          </p:cNvPr>
          <p:cNvSpPr>
            <a:spLocks noGrp="1"/>
          </p:cNvSpPr>
          <p:nvPr>
            <p:ph type="body" sz="quarter" idx="31" hasCustomPrompt="1"/>
          </p:nvPr>
        </p:nvSpPr>
        <p:spPr bwMode="invGray">
          <a:xfrm>
            <a:off x="8082411" y="3818393"/>
            <a:ext cx="3657600" cy="560832"/>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invGray">
          <a:xfrm>
            <a:off x="427567" y="4413504"/>
            <a:ext cx="3657600" cy="1682496"/>
          </a:xfrm>
        </p:spPr>
        <p:txBody>
          <a:bodyPr lIns="91440" tIns="45720" rIns="91440" bIns="45720" anchor="t"/>
          <a:lstStyle>
            <a:lvl1pPr marL="243834" indent="-243834" algn="l">
              <a:buFont typeface="Arial" panose="020B0604020202020204" pitchFamily="34" charset="0"/>
              <a:buChar char="•"/>
              <a:defRPr sz="1467">
                <a:latin typeface="+mn-lt"/>
              </a:defRPr>
            </a:lvl1pPr>
          </a:lstStyle>
          <a:p>
            <a:pPr lvl="0"/>
            <a:r>
              <a:rPr lang="en-US"/>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invGray">
          <a:xfrm>
            <a:off x="4254988" y="4413504"/>
            <a:ext cx="3657600" cy="1682496"/>
          </a:xfrm>
        </p:spPr>
        <p:txBody>
          <a:bodyPr lIns="91440" tIns="45720" rIns="91440" bIns="45720" anchor="t"/>
          <a:lstStyle>
            <a:lvl1pPr marL="243834" indent="-243834" algn="l">
              <a:buFont typeface="Arial" panose="020B0604020202020204" pitchFamily="34" charset="0"/>
              <a:buChar char="•"/>
              <a:defRPr sz="1467">
                <a:latin typeface="+mn-lt"/>
              </a:defRPr>
            </a:lvl1pPr>
          </a:lstStyle>
          <a:p>
            <a:pPr lvl="0"/>
            <a:r>
              <a:rPr lang="en-US"/>
              <a:t>Text</a:t>
            </a:r>
          </a:p>
        </p:txBody>
      </p:sp>
      <p:sp>
        <p:nvSpPr>
          <p:cNvPr id="65" name="Text Placeholder 5">
            <a:extLst>
              <a:ext uri="{FF2B5EF4-FFF2-40B4-BE49-F238E27FC236}">
                <a16:creationId xmlns:a16="http://schemas.microsoft.com/office/drawing/2014/main" id="{0621D659-92B1-4C6E-BA9E-340B7DE5A15D}"/>
              </a:ext>
            </a:extLst>
          </p:cNvPr>
          <p:cNvSpPr>
            <a:spLocks noGrp="1"/>
          </p:cNvSpPr>
          <p:nvPr>
            <p:ph type="body" sz="quarter" idx="34" hasCustomPrompt="1"/>
          </p:nvPr>
        </p:nvSpPr>
        <p:spPr bwMode="invGray">
          <a:xfrm>
            <a:off x="8082411" y="4413504"/>
            <a:ext cx="3657600" cy="1682496"/>
          </a:xfrm>
        </p:spPr>
        <p:txBody>
          <a:bodyPr lIns="91440" tIns="45720" rIns="91440" bIns="45720" anchor="t"/>
          <a:lstStyle>
            <a:lvl1pPr marL="243834" indent="-243834" algn="l">
              <a:buFont typeface="Arial" panose="020B0604020202020204" pitchFamily="34" charset="0"/>
              <a:buChar char="•"/>
              <a:defRPr sz="1467">
                <a:latin typeface="+mn-lt"/>
              </a:defRPr>
            </a:lvl1pPr>
          </a:lstStyle>
          <a:p>
            <a:pPr lvl="0"/>
            <a:r>
              <a:rPr lang="en-US"/>
              <a:t>Text</a:t>
            </a:r>
          </a:p>
        </p:txBody>
      </p:sp>
      <p:sp>
        <p:nvSpPr>
          <p:cNvPr id="22" name="Slide Number Placeholder 5">
            <a:extLst>
              <a:ext uri="{FF2B5EF4-FFF2-40B4-BE49-F238E27FC236}">
                <a16:creationId xmlns:a16="http://schemas.microsoft.com/office/drawing/2014/main" id="{1911261E-61AF-4D92-9844-690D84CE7035}"/>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2060536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column title">
    <p:spTree>
      <p:nvGrpSpPr>
        <p:cNvPr id="1" name=""/>
        <p:cNvGrpSpPr/>
        <p:nvPr/>
      </p:nvGrpSpPr>
      <p:grpSpPr>
        <a:xfrm>
          <a:off x="0" y="0"/>
          <a:ext cx="0" cy="0"/>
          <a:chOff x="0" y="0"/>
          <a:chExt cx="0" cy="0"/>
        </a:xfrm>
      </p:grpSpPr>
      <p:sp>
        <p:nvSpPr>
          <p:cNvPr id="27" name="Text Placeholder 5">
            <a:extLst>
              <a:ext uri="{FF2B5EF4-FFF2-40B4-BE49-F238E27FC236}">
                <a16:creationId xmlns:a16="http://schemas.microsoft.com/office/drawing/2014/main" id="{A99F561A-3D04-4AD1-B624-3E5304B57315}"/>
              </a:ext>
            </a:extLst>
          </p:cNvPr>
          <p:cNvSpPr>
            <a:spLocks noGrp="1"/>
          </p:cNvSpPr>
          <p:nvPr>
            <p:ph type="body" sz="quarter" idx="23" hasCustomPrompt="1"/>
          </p:nvPr>
        </p:nvSpPr>
        <p:spPr bwMode="invGray">
          <a:xfrm>
            <a:off x="427567" y="1432984"/>
            <a:ext cx="3657600" cy="512064"/>
          </a:xfrm>
        </p:spPr>
        <p:txBody>
          <a:bodyPr lIns="0" tIns="0" rIns="0" bIns="0" anchor="ctr" anchorCtr="0"/>
          <a:lstStyle>
            <a:lvl1pPr marL="0" indent="0" algn="l">
              <a:buNone/>
              <a:defRPr sz="1867">
                <a:solidFill>
                  <a:schemeClr val="accent1"/>
                </a:solidFill>
                <a:latin typeface="+mj-lt"/>
              </a:defRPr>
            </a:lvl1pPr>
          </a:lstStyle>
          <a:p>
            <a:pPr lvl="0"/>
            <a:r>
              <a:rPr lang="en-US"/>
              <a:t>Title</a:t>
            </a:r>
          </a:p>
        </p:txBody>
      </p:sp>
      <p:sp>
        <p:nvSpPr>
          <p:cNvPr id="47" name="Text Placeholder 5">
            <a:extLst>
              <a:ext uri="{FF2B5EF4-FFF2-40B4-BE49-F238E27FC236}">
                <a16:creationId xmlns:a16="http://schemas.microsoft.com/office/drawing/2014/main" id="{B8813ED6-0387-4311-86DE-6EE0C77DE451}"/>
              </a:ext>
            </a:extLst>
          </p:cNvPr>
          <p:cNvSpPr>
            <a:spLocks noGrp="1"/>
          </p:cNvSpPr>
          <p:nvPr>
            <p:ph type="body" sz="quarter" idx="24" hasCustomPrompt="1"/>
          </p:nvPr>
        </p:nvSpPr>
        <p:spPr bwMode="invGray">
          <a:xfrm>
            <a:off x="4254988" y="1432984"/>
            <a:ext cx="3657600" cy="512064"/>
          </a:xfrm>
        </p:spPr>
        <p:txBody>
          <a:bodyPr lIns="0" tIns="0" rIns="0" bIns="0" anchor="ctr" anchorCtr="0"/>
          <a:lstStyle>
            <a:lvl1pPr marL="0" indent="0" algn="l">
              <a:buNone/>
              <a:defRPr sz="1867">
                <a:solidFill>
                  <a:schemeClr val="accent1"/>
                </a:solidFill>
                <a:latin typeface="+mj-lt"/>
              </a:defRPr>
            </a:lvl1pPr>
          </a:lstStyle>
          <a:p>
            <a:pPr lvl="0"/>
            <a:r>
              <a:rPr lang="en-US"/>
              <a:t>Title</a:t>
            </a:r>
          </a:p>
        </p:txBody>
      </p:sp>
      <p:sp>
        <p:nvSpPr>
          <p:cNvPr id="48" name="Text Placeholder 5">
            <a:extLst>
              <a:ext uri="{FF2B5EF4-FFF2-40B4-BE49-F238E27FC236}">
                <a16:creationId xmlns:a16="http://schemas.microsoft.com/office/drawing/2014/main" id="{4B248BA4-415C-4ED3-98C5-1C2FF0B2717C}"/>
              </a:ext>
            </a:extLst>
          </p:cNvPr>
          <p:cNvSpPr>
            <a:spLocks noGrp="1"/>
          </p:cNvSpPr>
          <p:nvPr>
            <p:ph type="body" sz="quarter" idx="25" hasCustomPrompt="1"/>
          </p:nvPr>
        </p:nvSpPr>
        <p:spPr bwMode="invGray">
          <a:xfrm>
            <a:off x="8082411" y="1432984"/>
            <a:ext cx="3657600" cy="512064"/>
          </a:xfrm>
        </p:spPr>
        <p:txBody>
          <a:bodyPr lIns="0" tIns="0" rIns="0" bIns="0" anchor="ctr" anchorCtr="0"/>
          <a:lstStyle>
            <a:lvl1pPr marL="0" indent="0" algn="l">
              <a:buNone/>
              <a:defRPr sz="1867">
                <a:solidFill>
                  <a:schemeClr val="accent1"/>
                </a:solidFill>
                <a:latin typeface="+mj-lt"/>
              </a:defRPr>
            </a:lvl1pPr>
          </a:lstStyle>
          <a:p>
            <a:pPr lvl="0"/>
            <a:r>
              <a:rPr lang="en-US"/>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27567" y="2133597"/>
            <a:ext cx="3657600" cy="3962400"/>
          </a:xfrm>
        </p:spPr>
        <p:txBody>
          <a:bodyPr lIns="0" tIns="0" rIns="0" bIns="0" anchor="t" anchorCtr="0"/>
          <a:lstStyle>
            <a:lvl1pPr marL="243834" indent="-243834" algn="l">
              <a:buFont typeface="Arial" panose="020B0604020202020204" pitchFamily="34" charset="0"/>
              <a:buChar char="•"/>
              <a:defRPr sz="1600">
                <a:latin typeface="+mn-lt"/>
              </a:defRPr>
            </a:lvl1pPr>
          </a:lstStyle>
          <a:p>
            <a:pPr lvl="0"/>
            <a:r>
              <a:rPr lang="en-US"/>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4254988" y="2133597"/>
            <a:ext cx="3657600" cy="3962400"/>
          </a:xfrm>
        </p:spPr>
        <p:txBody>
          <a:bodyPr lIns="0" tIns="0" rIns="0" bIns="0" anchor="t" anchorCtr="0"/>
          <a:lstStyle>
            <a:lvl1pPr marL="243834" indent="-243834" algn="l">
              <a:buFont typeface="Arial" panose="020B0604020202020204" pitchFamily="34" charset="0"/>
              <a:buChar char="•"/>
              <a:defRPr sz="1600">
                <a:latin typeface="+mn-lt"/>
              </a:defRPr>
            </a:lvl1pPr>
          </a:lstStyle>
          <a:p>
            <a:pPr lvl="0"/>
            <a:r>
              <a:rPr lang="en-US"/>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invGray">
          <a:xfrm>
            <a:off x="8082411" y="2133597"/>
            <a:ext cx="3657600" cy="3962400"/>
          </a:xfrm>
        </p:spPr>
        <p:txBody>
          <a:bodyPr lIns="0" tIns="0" rIns="0" bIns="0" anchor="t" anchorCtr="0"/>
          <a:lstStyle>
            <a:lvl1pPr marL="243834" indent="-243834" algn="l">
              <a:buFont typeface="Arial" panose="020B0604020202020204" pitchFamily="34" charset="0"/>
              <a:buChar char="•"/>
              <a:defRPr sz="1600">
                <a:latin typeface="+mn-lt"/>
              </a:defRPr>
            </a:lvl1pPr>
          </a:lstStyle>
          <a:p>
            <a:pPr lvl="0"/>
            <a:r>
              <a:rPr lang="en-US"/>
              <a:t>Text</a:t>
            </a:r>
          </a:p>
        </p:txBody>
      </p:sp>
      <p:cxnSp>
        <p:nvCxnSpPr>
          <p:cNvPr id="22" name="Straight Connector 21">
            <a:extLst>
              <a:ext uri="{FF2B5EF4-FFF2-40B4-BE49-F238E27FC236}">
                <a16:creationId xmlns:a16="http://schemas.microsoft.com/office/drawing/2014/main" id="{C965112B-F066-4167-AA5D-CEB0B5B9A4A3}"/>
              </a:ext>
            </a:extLst>
          </p:cNvPr>
          <p:cNvCxnSpPr/>
          <p:nvPr/>
        </p:nvCxnSpPr>
        <p:spPr bwMode="invGray">
          <a:xfrm>
            <a:off x="427567" y="2039323"/>
            <a:ext cx="3657599"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7D21243-3478-49BC-8C0E-62AF89B2F788}"/>
              </a:ext>
            </a:extLst>
          </p:cNvPr>
          <p:cNvCxnSpPr/>
          <p:nvPr/>
        </p:nvCxnSpPr>
        <p:spPr bwMode="invGray">
          <a:xfrm>
            <a:off x="4254989" y="2039323"/>
            <a:ext cx="3657599"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C89826-6E78-4C61-BAD8-BA75866F53A0}"/>
              </a:ext>
            </a:extLst>
          </p:cNvPr>
          <p:cNvCxnSpPr/>
          <p:nvPr/>
        </p:nvCxnSpPr>
        <p:spPr bwMode="invGray">
          <a:xfrm>
            <a:off x="8082411" y="2039323"/>
            <a:ext cx="3657599"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F6DED184-E51F-4F51-9819-C7006D0F13EF}"/>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424676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8500-CE5F-4F59-96C2-296CFAC09E48}"/>
              </a:ext>
            </a:extLst>
          </p:cNvPr>
          <p:cNvSpPr>
            <a:spLocks noGrp="1"/>
          </p:cNvSpPr>
          <p:nvPr>
            <p:ph type="title" hasCustomPrompt="1"/>
          </p:nvPr>
        </p:nvSpPr>
        <p:spPr bwMode="invGray">
          <a:xfrm>
            <a:off x="303548" y="164637"/>
            <a:ext cx="11436096" cy="756000"/>
          </a:xfrm>
        </p:spPr>
        <p:txBody>
          <a:bodyPr/>
          <a:lstStyle>
            <a:lvl1pPr>
              <a:defRPr/>
            </a:lvl1pPr>
          </a:lstStyle>
          <a:p>
            <a:r>
              <a:rPr lang="en-US"/>
              <a:t>Content Overview</a:t>
            </a:r>
          </a:p>
        </p:txBody>
      </p:sp>
      <p:sp>
        <p:nvSpPr>
          <p:cNvPr id="7" name="Text Placeholder 6">
            <a:extLst>
              <a:ext uri="{FF2B5EF4-FFF2-40B4-BE49-F238E27FC236}">
                <a16:creationId xmlns:a16="http://schemas.microsoft.com/office/drawing/2014/main" id="{C942F813-D13D-4898-A2BE-1B872D7D58BC}"/>
              </a:ext>
            </a:extLst>
          </p:cNvPr>
          <p:cNvSpPr>
            <a:spLocks noGrp="1"/>
          </p:cNvSpPr>
          <p:nvPr>
            <p:ph type="body" sz="quarter" idx="10" hasCustomPrompt="1"/>
          </p:nvPr>
        </p:nvSpPr>
        <p:spPr bwMode="invGray">
          <a:xfrm>
            <a:off x="1320799" y="1443182"/>
            <a:ext cx="4511040" cy="733908"/>
          </a:xfrm>
        </p:spPr>
        <p:txBody>
          <a:bodyPr lIns="0" tIns="0" rIns="0" bIns="0"/>
          <a:lstStyle>
            <a:lvl1pPr marL="0" indent="0">
              <a:buNone/>
              <a:defRPr sz="2667">
                <a:latin typeface="+mn-lt"/>
              </a:defRPr>
            </a:lvl1pPr>
          </a:lstStyle>
          <a:p>
            <a:pPr lvl="0"/>
            <a:r>
              <a:rPr lang="en-US"/>
              <a:t>Chapter Title</a:t>
            </a:r>
          </a:p>
        </p:txBody>
      </p:sp>
      <p:sp>
        <p:nvSpPr>
          <p:cNvPr id="8" name="Text Placeholder 6">
            <a:extLst>
              <a:ext uri="{FF2B5EF4-FFF2-40B4-BE49-F238E27FC236}">
                <a16:creationId xmlns:a16="http://schemas.microsoft.com/office/drawing/2014/main" id="{347FEC1B-68F0-49E3-8BE9-A03AAC0A6241}"/>
              </a:ext>
            </a:extLst>
          </p:cNvPr>
          <p:cNvSpPr>
            <a:spLocks noGrp="1"/>
          </p:cNvSpPr>
          <p:nvPr>
            <p:ph type="body" sz="quarter" idx="11" hasCustomPrompt="1"/>
          </p:nvPr>
        </p:nvSpPr>
        <p:spPr bwMode="invGray">
          <a:xfrm>
            <a:off x="1320799" y="2740891"/>
            <a:ext cx="4511040" cy="733908"/>
          </a:xfrm>
        </p:spPr>
        <p:txBody>
          <a:bodyPr lIns="0" tIns="0" rIns="0" bIns="0"/>
          <a:lstStyle>
            <a:lvl1pPr marL="0" indent="0">
              <a:buNone/>
              <a:defRPr sz="2667">
                <a:latin typeface="+mn-lt"/>
              </a:defRPr>
            </a:lvl1pPr>
          </a:lstStyle>
          <a:p>
            <a:pPr lvl="0"/>
            <a:r>
              <a:rPr lang="en-US"/>
              <a:t>Chapter Title</a:t>
            </a:r>
          </a:p>
        </p:txBody>
      </p:sp>
      <p:sp>
        <p:nvSpPr>
          <p:cNvPr id="9" name="Text Placeholder 6">
            <a:extLst>
              <a:ext uri="{FF2B5EF4-FFF2-40B4-BE49-F238E27FC236}">
                <a16:creationId xmlns:a16="http://schemas.microsoft.com/office/drawing/2014/main" id="{3549CB22-2806-43E4-9527-5624BCB6EC71}"/>
              </a:ext>
            </a:extLst>
          </p:cNvPr>
          <p:cNvSpPr>
            <a:spLocks noGrp="1"/>
          </p:cNvSpPr>
          <p:nvPr>
            <p:ph type="body" sz="quarter" idx="12" hasCustomPrompt="1"/>
          </p:nvPr>
        </p:nvSpPr>
        <p:spPr bwMode="invGray">
          <a:xfrm>
            <a:off x="1320799" y="4038601"/>
            <a:ext cx="4511040" cy="733908"/>
          </a:xfrm>
        </p:spPr>
        <p:txBody>
          <a:bodyPr lIns="0" tIns="0" rIns="0" bIns="0"/>
          <a:lstStyle>
            <a:lvl1pPr marL="0" indent="0">
              <a:buNone/>
              <a:defRPr sz="2667">
                <a:latin typeface="+mn-lt"/>
              </a:defRPr>
            </a:lvl1pPr>
          </a:lstStyle>
          <a:p>
            <a:pPr lvl="0"/>
            <a:r>
              <a:rPr lang="en-US"/>
              <a:t>Chapter Title</a:t>
            </a:r>
          </a:p>
        </p:txBody>
      </p:sp>
      <p:sp>
        <p:nvSpPr>
          <p:cNvPr id="10" name="Text Placeholder 6">
            <a:extLst>
              <a:ext uri="{FF2B5EF4-FFF2-40B4-BE49-F238E27FC236}">
                <a16:creationId xmlns:a16="http://schemas.microsoft.com/office/drawing/2014/main" id="{69F854CC-480E-4C43-A264-6534CA2A6540}"/>
              </a:ext>
            </a:extLst>
          </p:cNvPr>
          <p:cNvSpPr>
            <a:spLocks noGrp="1"/>
          </p:cNvSpPr>
          <p:nvPr>
            <p:ph type="body" sz="quarter" idx="13" hasCustomPrompt="1"/>
          </p:nvPr>
        </p:nvSpPr>
        <p:spPr bwMode="invGray">
          <a:xfrm>
            <a:off x="7228604" y="1443182"/>
            <a:ext cx="4511040" cy="733908"/>
          </a:xfrm>
        </p:spPr>
        <p:txBody>
          <a:bodyPr lIns="0" tIns="0" rIns="0" bIns="0"/>
          <a:lstStyle>
            <a:lvl1pPr marL="0" indent="0">
              <a:buNone/>
              <a:defRPr sz="2667">
                <a:latin typeface="+mn-lt"/>
              </a:defRPr>
            </a:lvl1pPr>
          </a:lstStyle>
          <a:p>
            <a:pPr lvl="0"/>
            <a:r>
              <a:rPr lang="en-US"/>
              <a:t>Chapter Title</a:t>
            </a:r>
          </a:p>
        </p:txBody>
      </p:sp>
      <p:sp>
        <p:nvSpPr>
          <p:cNvPr id="11" name="Text Placeholder 6">
            <a:extLst>
              <a:ext uri="{FF2B5EF4-FFF2-40B4-BE49-F238E27FC236}">
                <a16:creationId xmlns:a16="http://schemas.microsoft.com/office/drawing/2014/main" id="{14CAF380-1CE0-47D8-BF63-BD2BE8A6EF7E}"/>
              </a:ext>
            </a:extLst>
          </p:cNvPr>
          <p:cNvSpPr>
            <a:spLocks noGrp="1"/>
          </p:cNvSpPr>
          <p:nvPr>
            <p:ph type="body" sz="quarter" idx="14" hasCustomPrompt="1"/>
          </p:nvPr>
        </p:nvSpPr>
        <p:spPr bwMode="invGray">
          <a:xfrm>
            <a:off x="7228604" y="2740891"/>
            <a:ext cx="4511040" cy="733908"/>
          </a:xfrm>
        </p:spPr>
        <p:txBody>
          <a:bodyPr lIns="0" tIns="0" rIns="0" bIns="0"/>
          <a:lstStyle>
            <a:lvl1pPr marL="0" indent="0">
              <a:buNone/>
              <a:defRPr sz="2667">
                <a:latin typeface="+mn-lt"/>
              </a:defRPr>
            </a:lvl1pPr>
          </a:lstStyle>
          <a:p>
            <a:pPr lvl="0"/>
            <a:r>
              <a:rPr lang="en-US"/>
              <a:t>Chapter Title</a:t>
            </a:r>
          </a:p>
        </p:txBody>
      </p:sp>
      <p:sp>
        <p:nvSpPr>
          <p:cNvPr id="12" name="Text Placeholder 6">
            <a:extLst>
              <a:ext uri="{FF2B5EF4-FFF2-40B4-BE49-F238E27FC236}">
                <a16:creationId xmlns:a16="http://schemas.microsoft.com/office/drawing/2014/main" id="{3F07D1BF-42AE-4960-AA19-EA8FF7BF0DB6}"/>
              </a:ext>
            </a:extLst>
          </p:cNvPr>
          <p:cNvSpPr>
            <a:spLocks noGrp="1"/>
          </p:cNvSpPr>
          <p:nvPr>
            <p:ph type="body" sz="quarter" idx="15" hasCustomPrompt="1"/>
          </p:nvPr>
        </p:nvSpPr>
        <p:spPr bwMode="invGray">
          <a:xfrm>
            <a:off x="7228604" y="4038601"/>
            <a:ext cx="4511040" cy="733908"/>
          </a:xfrm>
        </p:spPr>
        <p:txBody>
          <a:bodyPr lIns="0" tIns="0" rIns="0" bIns="0"/>
          <a:lstStyle>
            <a:lvl1pPr marL="0" indent="0">
              <a:buNone/>
              <a:defRPr sz="2667">
                <a:latin typeface="+mn-lt"/>
              </a:defRPr>
            </a:lvl1pPr>
          </a:lstStyle>
          <a:p>
            <a:pPr lvl="0"/>
            <a:r>
              <a:rPr lang="en-US"/>
              <a:t>Chapter Title</a:t>
            </a:r>
          </a:p>
        </p:txBody>
      </p:sp>
      <p:sp>
        <p:nvSpPr>
          <p:cNvPr id="13" name="Text Placeholder 6">
            <a:extLst>
              <a:ext uri="{FF2B5EF4-FFF2-40B4-BE49-F238E27FC236}">
                <a16:creationId xmlns:a16="http://schemas.microsoft.com/office/drawing/2014/main" id="{AD83F0B5-8532-42AC-9FDE-DA41889DF0A4}"/>
              </a:ext>
            </a:extLst>
          </p:cNvPr>
          <p:cNvSpPr>
            <a:spLocks noGrp="1"/>
          </p:cNvSpPr>
          <p:nvPr>
            <p:ph type="body" sz="quarter" idx="16" hasCustomPrompt="1"/>
          </p:nvPr>
        </p:nvSpPr>
        <p:spPr bwMode="invGray">
          <a:xfrm>
            <a:off x="435576" y="1443182"/>
            <a:ext cx="442429" cy="410369"/>
          </a:xfrm>
        </p:spPr>
        <p:txBody>
          <a:bodyPr wrap="none" lIns="0" tIns="0" rIns="0" bIns="0">
            <a:spAutoFit/>
          </a:bodyPr>
          <a:lstStyle>
            <a:lvl1pPr marL="0" indent="0">
              <a:buNone/>
              <a:defRPr sz="2667">
                <a:solidFill>
                  <a:schemeClr val="accent1"/>
                </a:solidFill>
                <a:latin typeface="+mj-lt"/>
              </a:defRPr>
            </a:lvl1pPr>
          </a:lstStyle>
          <a:p>
            <a:pPr lvl="0"/>
            <a:r>
              <a:rPr lang="en-US"/>
              <a:t>01.</a:t>
            </a:r>
          </a:p>
        </p:txBody>
      </p:sp>
      <p:sp>
        <p:nvSpPr>
          <p:cNvPr id="14" name="Text Placeholder 6">
            <a:extLst>
              <a:ext uri="{FF2B5EF4-FFF2-40B4-BE49-F238E27FC236}">
                <a16:creationId xmlns:a16="http://schemas.microsoft.com/office/drawing/2014/main" id="{506973D8-023E-4304-AF2C-5E14B5E74DBC}"/>
              </a:ext>
            </a:extLst>
          </p:cNvPr>
          <p:cNvSpPr>
            <a:spLocks noGrp="1"/>
          </p:cNvSpPr>
          <p:nvPr>
            <p:ph type="body" sz="quarter" idx="17" hasCustomPrompt="1"/>
          </p:nvPr>
        </p:nvSpPr>
        <p:spPr bwMode="invGray">
          <a:xfrm>
            <a:off x="435577" y="2740892"/>
            <a:ext cx="470215" cy="410369"/>
          </a:xfrm>
        </p:spPr>
        <p:txBody>
          <a:bodyPr wrap="none" lIns="0" tIns="0" rIns="0" bIns="0">
            <a:spAutoFit/>
          </a:bodyPr>
          <a:lstStyle>
            <a:lvl1pPr marL="0" indent="0">
              <a:buNone/>
              <a:defRPr sz="2667">
                <a:solidFill>
                  <a:schemeClr val="accent1"/>
                </a:solidFill>
                <a:latin typeface="+mj-lt"/>
              </a:defRPr>
            </a:lvl1pPr>
          </a:lstStyle>
          <a:p>
            <a:pPr lvl="0"/>
            <a:r>
              <a:rPr lang="en-US"/>
              <a:t>02.</a:t>
            </a:r>
          </a:p>
        </p:txBody>
      </p:sp>
      <p:sp>
        <p:nvSpPr>
          <p:cNvPr id="15" name="Text Placeholder 6">
            <a:extLst>
              <a:ext uri="{FF2B5EF4-FFF2-40B4-BE49-F238E27FC236}">
                <a16:creationId xmlns:a16="http://schemas.microsoft.com/office/drawing/2014/main" id="{4A27ABC0-C61F-4F54-B518-CCA6BBA22BB5}"/>
              </a:ext>
            </a:extLst>
          </p:cNvPr>
          <p:cNvSpPr>
            <a:spLocks noGrp="1"/>
          </p:cNvSpPr>
          <p:nvPr>
            <p:ph type="body" sz="quarter" idx="18" hasCustomPrompt="1"/>
          </p:nvPr>
        </p:nvSpPr>
        <p:spPr bwMode="invGray">
          <a:xfrm>
            <a:off x="435577" y="4038601"/>
            <a:ext cx="470215" cy="410369"/>
          </a:xfrm>
        </p:spPr>
        <p:txBody>
          <a:bodyPr wrap="none" lIns="0" tIns="0" rIns="0" bIns="0">
            <a:spAutoFit/>
          </a:bodyPr>
          <a:lstStyle>
            <a:lvl1pPr marL="0" indent="0">
              <a:buNone/>
              <a:defRPr sz="2667">
                <a:solidFill>
                  <a:schemeClr val="accent1"/>
                </a:solidFill>
                <a:latin typeface="+mj-lt"/>
              </a:defRPr>
            </a:lvl1pPr>
          </a:lstStyle>
          <a:p>
            <a:pPr lvl="0"/>
            <a:r>
              <a:rPr lang="en-US"/>
              <a:t>03.</a:t>
            </a:r>
          </a:p>
        </p:txBody>
      </p:sp>
      <p:sp>
        <p:nvSpPr>
          <p:cNvPr id="16" name="Text Placeholder 6">
            <a:extLst>
              <a:ext uri="{FF2B5EF4-FFF2-40B4-BE49-F238E27FC236}">
                <a16:creationId xmlns:a16="http://schemas.microsoft.com/office/drawing/2014/main" id="{EF03094F-42FA-42F4-8825-CFEF822E272A}"/>
              </a:ext>
            </a:extLst>
          </p:cNvPr>
          <p:cNvSpPr>
            <a:spLocks noGrp="1"/>
          </p:cNvSpPr>
          <p:nvPr>
            <p:ph type="body" sz="quarter" idx="19" hasCustomPrompt="1"/>
          </p:nvPr>
        </p:nvSpPr>
        <p:spPr bwMode="invGray">
          <a:xfrm>
            <a:off x="6372240" y="1443182"/>
            <a:ext cx="474489" cy="410369"/>
          </a:xfrm>
        </p:spPr>
        <p:txBody>
          <a:bodyPr wrap="none" lIns="0" tIns="0" rIns="0" bIns="0">
            <a:spAutoFit/>
          </a:bodyPr>
          <a:lstStyle>
            <a:lvl1pPr marL="0" indent="0">
              <a:buNone/>
              <a:defRPr sz="2667">
                <a:solidFill>
                  <a:schemeClr val="accent1"/>
                </a:solidFill>
                <a:latin typeface="+mj-lt"/>
              </a:defRPr>
            </a:lvl1pPr>
          </a:lstStyle>
          <a:p>
            <a:pPr lvl="0"/>
            <a:r>
              <a:rPr lang="en-US"/>
              <a:t>04.</a:t>
            </a:r>
          </a:p>
        </p:txBody>
      </p:sp>
      <p:sp>
        <p:nvSpPr>
          <p:cNvPr id="17" name="Text Placeholder 6">
            <a:extLst>
              <a:ext uri="{FF2B5EF4-FFF2-40B4-BE49-F238E27FC236}">
                <a16:creationId xmlns:a16="http://schemas.microsoft.com/office/drawing/2014/main" id="{2FBF07A3-F7C2-4BCF-827D-B6CB2A336230}"/>
              </a:ext>
            </a:extLst>
          </p:cNvPr>
          <p:cNvSpPr>
            <a:spLocks noGrp="1"/>
          </p:cNvSpPr>
          <p:nvPr>
            <p:ph type="body" sz="quarter" idx="20" hasCustomPrompt="1"/>
          </p:nvPr>
        </p:nvSpPr>
        <p:spPr bwMode="invGray">
          <a:xfrm>
            <a:off x="6372239" y="2740892"/>
            <a:ext cx="470215" cy="410369"/>
          </a:xfrm>
        </p:spPr>
        <p:txBody>
          <a:bodyPr wrap="none" lIns="0" tIns="0" rIns="0" bIns="0">
            <a:spAutoFit/>
          </a:bodyPr>
          <a:lstStyle>
            <a:lvl1pPr marL="0" indent="0">
              <a:buNone/>
              <a:defRPr sz="2667">
                <a:solidFill>
                  <a:schemeClr val="accent1"/>
                </a:solidFill>
                <a:latin typeface="+mj-lt"/>
              </a:defRPr>
            </a:lvl1pPr>
          </a:lstStyle>
          <a:p>
            <a:pPr lvl="0"/>
            <a:r>
              <a:rPr lang="en-US"/>
              <a:t>05.</a:t>
            </a:r>
          </a:p>
        </p:txBody>
      </p:sp>
      <p:sp>
        <p:nvSpPr>
          <p:cNvPr id="18" name="Text Placeholder 6">
            <a:extLst>
              <a:ext uri="{FF2B5EF4-FFF2-40B4-BE49-F238E27FC236}">
                <a16:creationId xmlns:a16="http://schemas.microsoft.com/office/drawing/2014/main" id="{8AE22612-FC9E-4469-8E99-65F225DCC96C}"/>
              </a:ext>
            </a:extLst>
          </p:cNvPr>
          <p:cNvSpPr>
            <a:spLocks noGrp="1"/>
          </p:cNvSpPr>
          <p:nvPr>
            <p:ph type="body" sz="quarter" idx="21" hasCustomPrompt="1"/>
          </p:nvPr>
        </p:nvSpPr>
        <p:spPr bwMode="invGray">
          <a:xfrm>
            <a:off x="6372239" y="4038601"/>
            <a:ext cx="489451" cy="410369"/>
          </a:xfrm>
        </p:spPr>
        <p:txBody>
          <a:bodyPr wrap="none" lIns="0" tIns="0" rIns="0" bIns="0">
            <a:spAutoFit/>
          </a:bodyPr>
          <a:lstStyle>
            <a:lvl1pPr marL="0" indent="0">
              <a:buNone/>
              <a:defRPr sz="2667">
                <a:solidFill>
                  <a:schemeClr val="accent1"/>
                </a:solidFill>
                <a:latin typeface="+mj-lt"/>
              </a:defRPr>
            </a:lvl1pPr>
          </a:lstStyle>
          <a:p>
            <a:pPr lvl="0"/>
            <a:r>
              <a:rPr lang="en-US"/>
              <a:t>06.</a:t>
            </a:r>
          </a:p>
        </p:txBody>
      </p:sp>
      <p:sp>
        <p:nvSpPr>
          <p:cNvPr id="19" name="Slide Number Placeholder 5">
            <a:extLst>
              <a:ext uri="{FF2B5EF4-FFF2-40B4-BE49-F238E27FC236}">
                <a16:creationId xmlns:a16="http://schemas.microsoft.com/office/drawing/2014/main" id="{F2BFD030-D687-4040-9A4F-EF0822C9B33B}"/>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3983708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Key highligh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A4FA160-A88D-4C57-9737-BA9733A36AAD}"/>
              </a:ext>
            </a:extLst>
          </p:cNvPr>
          <p:cNvSpPr/>
          <p:nvPr/>
        </p:nvSpPr>
        <p:spPr bwMode="invGray">
          <a:xfrm>
            <a:off x="420077" y="1432984"/>
            <a:ext cx="2865120" cy="4663016"/>
          </a:xfrm>
          <a:prstGeom prst="rect">
            <a:avLst/>
          </a:prstGeom>
          <a:gradFill flip="none" rotWithShape="1">
            <a:gsLst>
              <a:gs pos="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121920" rtlCol="0" anchor="t"/>
          <a:lstStyle/>
          <a:p>
            <a:endParaRPr lang="en-IN" sz="240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20077" y="1432984"/>
            <a:ext cx="2862384" cy="4657344"/>
          </a:xfrm>
        </p:spPr>
        <p:txBody>
          <a:bodyPr lIns="91440" tIns="45720" rIns="91440" bIns="45720" anchor="t"/>
          <a:lstStyle>
            <a:lvl1pPr marL="0" indent="0" algn="l">
              <a:buFont typeface="Arial" panose="020B0604020202020204" pitchFamily="34" charset="0"/>
              <a:buNone/>
              <a:defRPr sz="2400">
                <a:latin typeface="+mj-lt"/>
              </a:defRPr>
            </a:lvl1pPr>
          </a:lstStyle>
          <a:p>
            <a:pPr lvl="0"/>
            <a:r>
              <a:rPr lang="en-US"/>
              <a:t>Title</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3588327" y="1432984"/>
            <a:ext cx="8151684" cy="4657344"/>
          </a:xfrm>
        </p:spPr>
        <p:txBody>
          <a:bodyPr lIns="91440" tIns="45720" rIns="91440" bIns="45720" anchor="t"/>
          <a:lstStyle>
            <a:lvl1pPr marL="243834" indent="-243834" algn="l">
              <a:buFont typeface="Arial" panose="020B0604020202020204" pitchFamily="34" charset="0"/>
              <a:buChar char="•"/>
              <a:defRPr sz="1867">
                <a:latin typeface="+mn-lt"/>
              </a:defRPr>
            </a:lvl1pPr>
          </a:lstStyle>
          <a:p>
            <a:pPr lvl="0"/>
            <a:r>
              <a:rPr lang="en-US"/>
              <a:t>Text</a:t>
            </a:r>
          </a:p>
        </p:txBody>
      </p:sp>
      <p:sp>
        <p:nvSpPr>
          <p:cNvPr id="7" name="Slide Number Placeholder 5">
            <a:extLst>
              <a:ext uri="{FF2B5EF4-FFF2-40B4-BE49-F238E27FC236}">
                <a16:creationId xmlns:a16="http://schemas.microsoft.com/office/drawing/2014/main" id="{EAD79253-927C-40F0-9620-A7E3A19D3CF2}"/>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4270029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mpany profil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B4B9780-2883-40A1-B152-03C443B356E3}"/>
              </a:ext>
            </a:extLst>
          </p:cNvPr>
          <p:cNvSpPr>
            <a:spLocks noChangeAspect="1"/>
          </p:cNvSpPr>
          <p:nvPr/>
        </p:nvSpPr>
        <p:spPr bwMode="gray">
          <a:xfrm>
            <a:off x="5327200" y="0"/>
            <a:ext cx="6864800" cy="6115352"/>
          </a:xfrm>
          <a:custGeom>
            <a:avLst/>
            <a:gdLst>
              <a:gd name="connsiteX0" fmla="*/ 226716 w 5148600"/>
              <a:gd name="connsiteY0" fmla="*/ 0 h 4586514"/>
              <a:gd name="connsiteX1" fmla="*/ 5148600 w 5148600"/>
              <a:gd name="connsiteY1" fmla="*/ 0 h 4586514"/>
              <a:gd name="connsiteX2" fmla="*/ 5148600 w 5148600"/>
              <a:gd name="connsiteY2" fmla="*/ 4081005 h 4586514"/>
              <a:gd name="connsiteX3" fmla="*/ 4987528 w 5148600"/>
              <a:gd name="connsiteY3" fmla="*/ 4178859 h 4586514"/>
              <a:gd name="connsiteX4" fmla="*/ 3377575 w 5148600"/>
              <a:gd name="connsiteY4" fmla="*/ 4586514 h 4586514"/>
              <a:gd name="connsiteX5" fmla="*/ 0 w 5148600"/>
              <a:gd name="connsiteY5" fmla="*/ 1208939 h 4586514"/>
              <a:gd name="connsiteX6" fmla="*/ 151849 w 5148600"/>
              <a:gd name="connsiteY6" fmla="*/ 204552 h 458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8600" h="4586514">
                <a:moveTo>
                  <a:pt x="226716" y="0"/>
                </a:moveTo>
                <a:lnTo>
                  <a:pt x="5148600" y="0"/>
                </a:lnTo>
                <a:lnTo>
                  <a:pt x="5148600" y="4081005"/>
                </a:lnTo>
                <a:lnTo>
                  <a:pt x="4987528" y="4178859"/>
                </a:lnTo>
                <a:cubicBezTo>
                  <a:pt x="4508948" y="4438839"/>
                  <a:pt x="3960508" y="4586514"/>
                  <a:pt x="3377575" y="4586514"/>
                </a:cubicBezTo>
                <a:cubicBezTo>
                  <a:pt x="1512192" y="4586514"/>
                  <a:pt x="0" y="3074322"/>
                  <a:pt x="0" y="1208939"/>
                </a:cubicBezTo>
                <a:cubicBezTo>
                  <a:pt x="0" y="859180"/>
                  <a:pt x="53163" y="521837"/>
                  <a:pt x="151849" y="204552"/>
                </a:cubicBezTo>
                <a:close/>
              </a:path>
            </a:pathLst>
          </a:custGeom>
          <a:gradFill flip="none" rotWithShape="1">
            <a:gsLst>
              <a:gs pos="49000">
                <a:schemeClr val="accent1">
                  <a:alpha val="30000"/>
                </a:schemeClr>
              </a:gs>
              <a:gs pos="10000">
                <a:schemeClr val="accent1"/>
              </a:gs>
              <a:gs pos="79000">
                <a:schemeClr val="accent1">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20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27567" y="1432984"/>
            <a:ext cx="5852160" cy="4657344"/>
          </a:xfrm>
        </p:spPr>
        <p:txBody>
          <a:bodyPr lIns="0" tIns="0" rIns="0" bIns="0" anchor="t"/>
          <a:lstStyle>
            <a:lvl1pPr marL="0" indent="0" algn="l">
              <a:buFont typeface="Arial" panose="020B0604020202020204" pitchFamily="34" charset="0"/>
              <a:buNone/>
              <a:defRPr sz="2400">
                <a:latin typeface="+mn-lt"/>
              </a:defRPr>
            </a:lvl1pPr>
          </a:lstStyle>
          <a:p>
            <a:pPr lvl="0"/>
            <a:r>
              <a:rPr lang="en-US"/>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6471141" y="1432981"/>
            <a:ext cx="5268871" cy="4657344"/>
          </a:xfrm>
        </p:spPr>
        <p:txBody>
          <a:bodyPr lIns="0" tIns="0" rIns="0" bIns="0" anchor="t"/>
          <a:lstStyle>
            <a:lvl1pPr marL="0" indent="0" algn="r">
              <a:buFont typeface="Arial" panose="020B0604020202020204" pitchFamily="34" charset="0"/>
              <a:buNone/>
              <a:defRPr sz="2400">
                <a:latin typeface="+mn-lt"/>
              </a:defRPr>
            </a:lvl1pPr>
          </a:lstStyle>
          <a:p>
            <a:pPr lvl="0"/>
            <a:r>
              <a:rPr lang="en-US"/>
              <a:t>Key highlight points</a:t>
            </a:r>
          </a:p>
        </p:txBody>
      </p:sp>
      <p:sp>
        <p:nvSpPr>
          <p:cNvPr id="7" name="Slide Number Placeholder 5">
            <a:extLst>
              <a:ext uri="{FF2B5EF4-FFF2-40B4-BE49-F238E27FC236}">
                <a16:creationId xmlns:a16="http://schemas.microsoft.com/office/drawing/2014/main" id="{A56E9159-96FD-496A-91A4-79CE66829C79}"/>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44421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imple 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27567" y="1432984"/>
            <a:ext cx="2633472" cy="4657344"/>
          </a:xfrm>
        </p:spPr>
        <p:txBody>
          <a:bodyPr lIns="0" tIns="0" rIns="0" bIns="0" anchor="t"/>
          <a:lstStyle>
            <a:lvl1pPr marL="243834" indent="-243834" algn="l">
              <a:buFont typeface="Arial" panose="020B0604020202020204" pitchFamily="34" charset="0"/>
              <a:buChar char="•"/>
              <a:defRPr sz="1467">
                <a:latin typeface="+mn-lt"/>
              </a:defRPr>
            </a:lvl1pPr>
          </a:lstStyle>
          <a:p>
            <a:pPr lvl="0"/>
            <a:r>
              <a:rPr lang="en-US"/>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3320556" y="1432984"/>
            <a:ext cx="2633472" cy="4657344"/>
          </a:xfrm>
        </p:spPr>
        <p:txBody>
          <a:bodyPr lIns="0" tIns="0" rIns="0" bIns="0" anchor="t"/>
          <a:lstStyle>
            <a:lvl1pPr marL="243834" indent="-243834" algn="l">
              <a:buFont typeface="Arial" panose="020B0604020202020204" pitchFamily="34" charset="0"/>
              <a:buChar char="•"/>
              <a:defRPr sz="1467">
                <a:latin typeface="+mn-lt"/>
              </a:defRPr>
            </a:lvl1pPr>
          </a:lstStyle>
          <a:p>
            <a:pPr lvl="0"/>
            <a:r>
              <a:rPr lang="en-US"/>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invGray">
          <a:xfrm>
            <a:off x="9106539" y="1432984"/>
            <a:ext cx="2633472" cy="4657344"/>
          </a:xfrm>
        </p:spPr>
        <p:txBody>
          <a:bodyPr lIns="0" tIns="0" rIns="0" bIns="0" anchor="t"/>
          <a:lstStyle>
            <a:lvl1pPr marL="243834" indent="-243834" algn="l">
              <a:buFont typeface="Arial" panose="020B0604020202020204" pitchFamily="34" charset="0"/>
              <a:buChar char="•"/>
              <a:defRPr sz="1467">
                <a:latin typeface="+mn-lt"/>
              </a:defRPr>
            </a:lvl1pPr>
          </a:lstStyle>
          <a:p>
            <a:pPr lvl="0"/>
            <a:r>
              <a:rPr lang="en-US"/>
              <a:t>Text</a:t>
            </a:r>
          </a:p>
        </p:txBody>
      </p:sp>
      <p:cxnSp>
        <p:nvCxnSpPr>
          <p:cNvPr id="22" name="Straight Connector 21">
            <a:extLst>
              <a:ext uri="{FF2B5EF4-FFF2-40B4-BE49-F238E27FC236}">
                <a16:creationId xmlns:a16="http://schemas.microsoft.com/office/drawing/2014/main" id="{75E64FA6-F473-4A30-B276-B4630E307355}"/>
              </a:ext>
            </a:extLst>
          </p:cNvPr>
          <p:cNvCxnSpPr/>
          <p:nvPr/>
        </p:nvCxnSpPr>
        <p:spPr bwMode="invGray">
          <a:xfrm>
            <a:off x="3190797" y="1435101"/>
            <a:ext cx="0" cy="4660900"/>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0BBC1D-6A56-4B4D-9FCC-B5FD2DA8FE0A}"/>
              </a:ext>
            </a:extLst>
          </p:cNvPr>
          <p:cNvCxnSpPr/>
          <p:nvPr/>
        </p:nvCxnSpPr>
        <p:spPr bwMode="invGray">
          <a:xfrm>
            <a:off x="6083787" y="1435101"/>
            <a:ext cx="0" cy="4660900"/>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4C3338C-CABF-4D14-8545-BBD18F911B01}"/>
              </a:ext>
            </a:extLst>
          </p:cNvPr>
          <p:cNvCxnSpPr/>
          <p:nvPr/>
        </p:nvCxnSpPr>
        <p:spPr bwMode="invGray">
          <a:xfrm>
            <a:off x="8976777" y="1435101"/>
            <a:ext cx="0" cy="4660900"/>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8" name="Text Placeholder 5">
            <a:extLst>
              <a:ext uri="{FF2B5EF4-FFF2-40B4-BE49-F238E27FC236}">
                <a16:creationId xmlns:a16="http://schemas.microsoft.com/office/drawing/2014/main" id="{5656678E-EDE5-4D8F-A429-5F02485F11C7}"/>
              </a:ext>
            </a:extLst>
          </p:cNvPr>
          <p:cNvSpPr>
            <a:spLocks noGrp="1"/>
          </p:cNvSpPr>
          <p:nvPr>
            <p:ph type="body" sz="quarter" idx="30" hasCustomPrompt="1"/>
          </p:nvPr>
        </p:nvSpPr>
        <p:spPr bwMode="invGray">
          <a:xfrm>
            <a:off x="6213545" y="1432984"/>
            <a:ext cx="2633472" cy="4657344"/>
          </a:xfrm>
        </p:spPr>
        <p:txBody>
          <a:bodyPr lIns="0" tIns="0" rIns="0" bIns="0" anchor="t"/>
          <a:lstStyle>
            <a:lvl1pPr marL="243834" indent="-243834" algn="l">
              <a:buFont typeface="Arial" panose="020B0604020202020204" pitchFamily="34" charset="0"/>
              <a:buChar char="•"/>
              <a:defRPr sz="1467">
                <a:latin typeface="+mn-lt"/>
              </a:defRPr>
            </a:lvl1pPr>
          </a:lstStyle>
          <a:p>
            <a:pPr lvl="0"/>
            <a:r>
              <a:rPr lang="en-US"/>
              <a:t>Text</a:t>
            </a:r>
          </a:p>
        </p:txBody>
      </p:sp>
      <p:sp>
        <p:nvSpPr>
          <p:cNvPr id="11" name="Slide Number Placeholder 5">
            <a:extLst>
              <a:ext uri="{FF2B5EF4-FFF2-40B4-BE49-F238E27FC236}">
                <a16:creationId xmlns:a16="http://schemas.microsoft.com/office/drawing/2014/main" id="{308E5388-8710-4943-A554-9E5D6813A478}"/>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29916186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ointer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EEF578A6-0CF5-4E17-910B-7C67E58AB278}"/>
              </a:ext>
            </a:extLst>
          </p:cNvPr>
          <p:cNvSpPr/>
          <p:nvPr/>
        </p:nvSpPr>
        <p:spPr bwMode="invGray">
          <a:xfrm>
            <a:off x="443637" y="1493944"/>
            <a:ext cx="1219200" cy="1219200"/>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tx1"/>
              </a:solidFill>
              <a:latin typeface="+mj-lt"/>
            </a:endParaRPr>
          </a:p>
        </p:txBody>
      </p:sp>
      <p:sp>
        <p:nvSpPr>
          <p:cNvPr id="23" name="Oval 22">
            <a:extLst>
              <a:ext uri="{FF2B5EF4-FFF2-40B4-BE49-F238E27FC236}">
                <a16:creationId xmlns:a16="http://schemas.microsoft.com/office/drawing/2014/main" id="{B4A69D49-88CA-4168-827B-076392BB2441}"/>
              </a:ext>
            </a:extLst>
          </p:cNvPr>
          <p:cNvSpPr/>
          <p:nvPr/>
        </p:nvSpPr>
        <p:spPr bwMode="invGray">
          <a:xfrm>
            <a:off x="443637" y="3151372"/>
            <a:ext cx="1219200" cy="1219200"/>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tx1"/>
              </a:solidFill>
              <a:latin typeface="+mj-lt"/>
            </a:endParaRPr>
          </a:p>
        </p:txBody>
      </p:sp>
      <p:sp>
        <p:nvSpPr>
          <p:cNvPr id="25" name="Oval 24">
            <a:extLst>
              <a:ext uri="{FF2B5EF4-FFF2-40B4-BE49-F238E27FC236}">
                <a16:creationId xmlns:a16="http://schemas.microsoft.com/office/drawing/2014/main" id="{6008EED8-CF13-4BA3-9ABC-B01B8D81F6D5}"/>
              </a:ext>
            </a:extLst>
          </p:cNvPr>
          <p:cNvSpPr/>
          <p:nvPr/>
        </p:nvSpPr>
        <p:spPr bwMode="invGray">
          <a:xfrm>
            <a:off x="443637" y="4808800"/>
            <a:ext cx="1219200" cy="1219200"/>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1869500" y="1432984"/>
            <a:ext cx="9875520" cy="1341120"/>
          </a:xfrm>
        </p:spPr>
        <p:txBody>
          <a:bodyPr lIns="0" tIns="0" rIns="0" bIns="0" anchor="ctr"/>
          <a:lstStyle>
            <a:lvl1pPr marL="243834" indent="-243834" algn="l">
              <a:buFont typeface="Arial" panose="020B0604020202020204" pitchFamily="34" charset="0"/>
              <a:buChar char="•"/>
              <a:defRPr sz="1600">
                <a:latin typeface="+mn-lt"/>
              </a:defRPr>
            </a:lvl1pPr>
          </a:lstStyle>
          <a:p>
            <a:pPr lvl="0"/>
            <a:r>
              <a:rPr lang="en-US"/>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1869500" y="3090412"/>
            <a:ext cx="9875520" cy="1341120"/>
          </a:xfrm>
        </p:spPr>
        <p:txBody>
          <a:bodyPr lIns="0" tIns="0" rIns="0" bIns="0" anchor="ctr"/>
          <a:lstStyle>
            <a:lvl1pPr marL="243834" indent="-243834" algn="l">
              <a:buFont typeface="Arial" panose="020B0604020202020204" pitchFamily="34" charset="0"/>
              <a:buChar char="•"/>
              <a:defRPr sz="1600">
                <a:latin typeface="+mn-lt"/>
              </a:defRPr>
            </a:lvl1pPr>
          </a:lstStyle>
          <a:p>
            <a:pPr lvl="0"/>
            <a:r>
              <a:rPr lang="en-US"/>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invGray">
          <a:xfrm>
            <a:off x="1869500" y="4747840"/>
            <a:ext cx="9875520" cy="1341120"/>
          </a:xfrm>
        </p:spPr>
        <p:txBody>
          <a:bodyPr lIns="0" tIns="0" rIns="0" bIns="0" anchor="ctr"/>
          <a:lstStyle>
            <a:lvl1pPr marL="243834" indent="-243834" algn="l">
              <a:buFont typeface="Arial" panose="020B0604020202020204" pitchFamily="34" charset="0"/>
              <a:buChar char="•"/>
              <a:defRPr sz="1600">
                <a:latin typeface="+mn-lt"/>
              </a:defRPr>
            </a:lvl1pPr>
          </a:lstStyle>
          <a:p>
            <a:pPr lvl="0"/>
            <a:r>
              <a:rPr lang="en-US"/>
              <a:t>Text</a:t>
            </a:r>
          </a:p>
        </p:txBody>
      </p:sp>
      <p:sp>
        <p:nvSpPr>
          <p:cNvPr id="26" name="Text Placeholder 5">
            <a:extLst>
              <a:ext uri="{FF2B5EF4-FFF2-40B4-BE49-F238E27FC236}">
                <a16:creationId xmlns:a16="http://schemas.microsoft.com/office/drawing/2014/main" id="{F80B1E3F-4EBE-460F-9AB0-4C8CFFE5BEDE}"/>
              </a:ext>
            </a:extLst>
          </p:cNvPr>
          <p:cNvSpPr>
            <a:spLocks noGrp="1"/>
          </p:cNvSpPr>
          <p:nvPr>
            <p:ph type="body" sz="quarter" idx="35" hasCustomPrompt="1"/>
          </p:nvPr>
        </p:nvSpPr>
        <p:spPr bwMode="invGray">
          <a:xfrm>
            <a:off x="939959" y="1816287"/>
            <a:ext cx="226557"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1</a:t>
            </a:r>
          </a:p>
        </p:txBody>
      </p:sp>
      <p:sp>
        <p:nvSpPr>
          <p:cNvPr id="28" name="Text Placeholder 5">
            <a:extLst>
              <a:ext uri="{FF2B5EF4-FFF2-40B4-BE49-F238E27FC236}">
                <a16:creationId xmlns:a16="http://schemas.microsoft.com/office/drawing/2014/main" id="{4701CB5E-364C-4C21-BFA4-7310E2F21E11}"/>
              </a:ext>
            </a:extLst>
          </p:cNvPr>
          <p:cNvSpPr>
            <a:spLocks noGrp="1"/>
          </p:cNvSpPr>
          <p:nvPr>
            <p:ph type="body" sz="quarter" idx="36" hasCustomPrompt="1"/>
          </p:nvPr>
        </p:nvSpPr>
        <p:spPr bwMode="invGray">
          <a:xfrm>
            <a:off x="921791" y="3473715"/>
            <a:ext cx="262893"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2</a:t>
            </a:r>
          </a:p>
        </p:txBody>
      </p:sp>
      <p:sp>
        <p:nvSpPr>
          <p:cNvPr id="31" name="Text Placeholder 5">
            <a:extLst>
              <a:ext uri="{FF2B5EF4-FFF2-40B4-BE49-F238E27FC236}">
                <a16:creationId xmlns:a16="http://schemas.microsoft.com/office/drawing/2014/main" id="{5661BFBD-5CAA-4C36-A3D0-3A86A9BCFCD5}"/>
              </a:ext>
            </a:extLst>
          </p:cNvPr>
          <p:cNvSpPr>
            <a:spLocks noGrp="1"/>
          </p:cNvSpPr>
          <p:nvPr>
            <p:ph type="body" sz="quarter" idx="37" hasCustomPrompt="1"/>
          </p:nvPr>
        </p:nvSpPr>
        <p:spPr bwMode="invGray">
          <a:xfrm>
            <a:off x="921791" y="5131143"/>
            <a:ext cx="262893"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3</a:t>
            </a:r>
          </a:p>
        </p:txBody>
      </p:sp>
      <p:sp>
        <p:nvSpPr>
          <p:cNvPr id="13" name="Slide Number Placeholder 5">
            <a:extLst>
              <a:ext uri="{FF2B5EF4-FFF2-40B4-BE49-F238E27FC236}">
                <a16:creationId xmlns:a16="http://schemas.microsoft.com/office/drawing/2014/main" id="{3324A84F-6142-4299-BB9C-E906CA68B701}"/>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30199015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pointer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EECA5578-48F8-48F0-B63A-6207C42776B7}"/>
              </a:ext>
            </a:extLst>
          </p:cNvPr>
          <p:cNvSpPr/>
          <p:nvPr/>
        </p:nvSpPr>
        <p:spPr bwMode="invGray">
          <a:xfrm>
            <a:off x="443637" y="3760765"/>
            <a:ext cx="1219200" cy="1219200"/>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tx1"/>
              </a:solidFill>
              <a:latin typeface="+mj-lt"/>
            </a:endParaRPr>
          </a:p>
        </p:txBody>
      </p:sp>
      <p:sp>
        <p:nvSpPr>
          <p:cNvPr id="23" name="Oval 22">
            <a:extLst>
              <a:ext uri="{FF2B5EF4-FFF2-40B4-BE49-F238E27FC236}">
                <a16:creationId xmlns:a16="http://schemas.microsoft.com/office/drawing/2014/main" id="{5A7ECD16-5800-4004-A2E1-80FD33B55E31}"/>
              </a:ext>
            </a:extLst>
          </p:cNvPr>
          <p:cNvSpPr/>
          <p:nvPr/>
        </p:nvSpPr>
        <p:spPr bwMode="invGray">
          <a:xfrm>
            <a:off x="6208205" y="3760765"/>
            <a:ext cx="1219200" cy="1219200"/>
          </a:xfrm>
          <a:prstGeom prst="ellipse">
            <a:avLst/>
          </a:prstGeom>
          <a:gradFill flip="none" rotWithShape="1">
            <a:gsLst>
              <a:gs pos="25000">
                <a:schemeClr val="accent4">
                  <a:alpha val="0"/>
                </a:schemeClr>
              </a:gs>
              <a:gs pos="100000">
                <a:schemeClr val="accent4"/>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tx1"/>
              </a:solidFill>
              <a:latin typeface="+mj-lt"/>
            </a:endParaRPr>
          </a:p>
        </p:txBody>
      </p:sp>
      <p:sp>
        <p:nvSpPr>
          <p:cNvPr id="25" name="Oval 24">
            <a:extLst>
              <a:ext uri="{FF2B5EF4-FFF2-40B4-BE49-F238E27FC236}">
                <a16:creationId xmlns:a16="http://schemas.microsoft.com/office/drawing/2014/main" id="{E46CDADF-D8FC-4F51-804A-F053CD8807F3}"/>
              </a:ext>
            </a:extLst>
          </p:cNvPr>
          <p:cNvSpPr/>
          <p:nvPr/>
        </p:nvSpPr>
        <p:spPr bwMode="invGray">
          <a:xfrm>
            <a:off x="6208205" y="1292312"/>
            <a:ext cx="1219200" cy="1219200"/>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tx1"/>
              </a:solidFill>
              <a:latin typeface="+mj-lt"/>
            </a:endParaRPr>
          </a:p>
        </p:txBody>
      </p:sp>
      <p:sp>
        <p:nvSpPr>
          <p:cNvPr id="26" name="Oval 25">
            <a:extLst>
              <a:ext uri="{FF2B5EF4-FFF2-40B4-BE49-F238E27FC236}">
                <a16:creationId xmlns:a16="http://schemas.microsoft.com/office/drawing/2014/main" id="{9077E065-72E5-4934-9A50-2319553E0BD6}"/>
              </a:ext>
            </a:extLst>
          </p:cNvPr>
          <p:cNvSpPr/>
          <p:nvPr/>
        </p:nvSpPr>
        <p:spPr bwMode="invGray">
          <a:xfrm>
            <a:off x="443637" y="1292312"/>
            <a:ext cx="1219200" cy="1219200"/>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1799164" y="1550211"/>
            <a:ext cx="4145280" cy="207264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7590039" y="1550211"/>
            <a:ext cx="4145280" cy="207264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invGray">
          <a:xfrm>
            <a:off x="1799164" y="4018667"/>
            <a:ext cx="4145280" cy="207264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invGray">
          <a:xfrm>
            <a:off x="7590039" y="4018667"/>
            <a:ext cx="4145280" cy="207264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28" name="Text Placeholder 5">
            <a:extLst>
              <a:ext uri="{FF2B5EF4-FFF2-40B4-BE49-F238E27FC236}">
                <a16:creationId xmlns:a16="http://schemas.microsoft.com/office/drawing/2014/main" id="{7D219C71-7DFD-48A6-947F-3615F84EA79D}"/>
              </a:ext>
            </a:extLst>
          </p:cNvPr>
          <p:cNvSpPr>
            <a:spLocks noGrp="1"/>
          </p:cNvSpPr>
          <p:nvPr>
            <p:ph type="body" sz="quarter" idx="35" hasCustomPrompt="1"/>
          </p:nvPr>
        </p:nvSpPr>
        <p:spPr bwMode="invGray">
          <a:xfrm>
            <a:off x="939959" y="1614655"/>
            <a:ext cx="226557"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1</a:t>
            </a:r>
          </a:p>
        </p:txBody>
      </p:sp>
      <p:sp>
        <p:nvSpPr>
          <p:cNvPr id="31" name="Text Placeholder 5">
            <a:extLst>
              <a:ext uri="{FF2B5EF4-FFF2-40B4-BE49-F238E27FC236}">
                <a16:creationId xmlns:a16="http://schemas.microsoft.com/office/drawing/2014/main" id="{AFEC8A96-BE1D-46F4-B8D3-623534550827}"/>
              </a:ext>
            </a:extLst>
          </p:cNvPr>
          <p:cNvSpPr>
            <a:spLocks noGrp="1"/>
          </p:cNvSpPr>
          <p:nvPr>
            <p:ph type="body" sz="quarter" idx="36" hasCustomPrompt="1"/>
          </p:nvPr>
        </p:nvSpPr>
        <p:spPr bwMode="invGray">
          <a:xfrm>
            <a:off x="921791" y="4083109"/>
            <a:ext cx="262893"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2</a:t>
            </a:r>
          </a:p>
        </p:txBody>
      </p:sp>
      <p:sp>
        <p:nvSpPr>
          <p:cNvPr id="32" name="Text Placeholder 5">
            <a:extLst>
              <a:ext uri="{FF2B5EF4-FFF2-40B4-BE49-F238E27FC236}">
                <a16:creationId xmlns:a16="http://schemas.microsoft.com/office/drawing/2014/main" id="{AD18C644-4CF1-429A-9B90-F7ED19A34A93}"/>
              </a:ext>
            </a:extLst>
          </p:cNvPr>
          <p:cNvSpPr>
            <a:spLocks noGrp="1"/>
          </p:cNvSpPr>
          <p:nvPr>
            <p:ph type="body" sz="quarter" idx="37" hasCustomPrompt="1"/>
          </p:nvPr>
        </p:nvSpPr>
        <p:spPr bwMode="invGray">
          <a:xfrm>
            <a:off x="6686359" y="1614655"/>
            <a:ext cx="262893"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3</a:t>
            </a:r>
          </a:p>
        </p:txBody>
      </p:sp>
      <p:sp>
        <p:nvSpPr>
          <p:cNvPr id="33" name="Text Placeholder 5">
            <a:extLst>
              <a:ext uri="{FF2B5EF4-FFF2-40B4-BE49-F238E27FC236}">
                <a16:creationId xmlns:a16="http://schemas.microsoft.com/office/drawing/2014/main" id="{77BF248C-7C12-48A0-9663-31D29549B2F1}"/>
              </a:ext>
            </a:extLst>
          </p:cNvPr>
          <p:cNvSpPr>
            <a:spLocks noGrp="1"/>
          </p:cNvSpPr>
          <p:nvPr>
            <p:ph type="body" sz="quarter" idx="38" hasCustomPrompt="1"/>
          </p:nvPr>
        </p:nvSpPr>
        <p:spPr bwMode="invGray">
          <a:xfrm>
            <a:off x="6683154" y="4083109"/>
            <a:ext cx="269305"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4</a:t>
            </a:r>
          </a:p>
        </p:txBody>
      </p:sp>
      <p:sp>
        <p:nvSpPr>
          <p:cNvPr id="16" name="Slide Number Placeholder 5">
            <a:extLst>
              <a:ext uri="{FF2B5EF4-FFF2-40B4-BE49-F238E27FC236}">
                <a16:creationId xmlns:a16="http://schemas.microsoft.com/office/drawing/2014/main" id="{20D6A1B9-29DF-4C41-93E0-75390BB2AC2F}"/>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1014502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our pointers 2">
    <p:spTree>
      <p:nvGrpSpPr>
        <p:cNvPr id="1" name=""/>
        <p:cNvGrpSpPr/>
        <p:nvPr/>
      </p:nvGrpSpPr>
      <p:grpSpPr>
        <a:xfrm>
          <a:off x="0" y="0"/>
          <a:ext cx="0" cy="0"/>
          <a:chOff x="0" y="0"/>
          <a:chExt cx="0" cy="0"/>
        </a:xfrm>
      </p:grpSpPr>
      <p:sp>
        <p:nvSpPr>
          <p:cNvPr id="38" name="Oval 37">
            <a:extLst>
              <a:ext uri="{FF2B5EF4-FFF2-40B4-BE49-F238E27FC236}">
                <a16:creationId xmlns:a16="http://schemas.microsoft.com/office/drawing/2014/main" id="{8B69CA36-CE59-4393-97E4-CD163469E8A7}"/>
              </a:ext>
            </a:extLst>
          </p:cNvPr>
          <p:cNvSpPr/>
          <p:nvPr/>
        </p:nvSpPr>
        <p:spPr bwMode="invGray">
          <a:xfrm>
            <a:off x="443638" y="2646503"/>
            <a:ext cx="1038799" cy="1038799"/>
          </a:xfrm>
          <a:prstGeom prst="ellipse">
            <a:avLst/>
          </a:prstGeom>
          <a:gradFill flip="none" rotWithShape="1">
            <a:gsLst>
              <a:gs pos="39800">
                <a:schemeClr val="bg1">
                  <a:alpha val="12000"/>
                </a:schemeClr>
              </a:gs>
              <a:gs pos="0">
                <a:schemeClr val="bg1"/>
              </a:gs>
              <a:gs pos="77000">
                <a:schemeClr val="accent2"/>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82880" rtlCol="0" anchor="ctr"/>
          <a:lstStyle/>
          <a:p>
            <a:pPr algn="ctr"/>
            <a:endParaRPr lang="en-US" sz="3733">
              <a:solidFill>
                <a:schemeClr val="tx1"/>
              </a:solidFill>
              <a:latin typeface="+mj-lt"/>
            </a:endParaRPr>
          </a:p>
        </p:txBody>
      </p:sp>
      <p:sp>
        <p:nvSpPr>
          <p:cNvPr id="39" name="Oval 38">
            <a:extLst>
              <a:ext uri="{FF2B5EF4-FFF2-40B4-BE49-F238E27FC236}">
                <a16:creationId xmlns:a16="http://schemas.microsoft.com/office/drawing/2014/main" id="{99A51914-D29A-48D3-A5EB-AB68A7A3F9D9}"/>
              </a:ext>
            </a:extLst>
          </p:cNvPr>
          <p:cNvSpPr/>
          <p:nvPr/>
        </p:nvSpPr>
        <p:spPr bwMode="invGray">
          <a:xfrm>
            <a:off x="443638" y="5057202"/>
            <a:ext cx="1038799" cy="1038799"/>
          </a:xfrm>
          <a:prstGeom prst="ellipse">
            <a:avLst/>
          </a:prstGeom>
          <a:gradFill flip="none" rotWithShape="1">
            <a:gsLst>
              <a:gs pos="39800">
                <a:schemeClr val="bg1">
                  <a:alpha val="12000"/>
                </a:schemeClr>
              </a:gs>
              <a:gs pos="0">
                <a:schemeClr val="bg1"/>
              </a:gs>
              <a:gs pos="77000">
                <a:schemeClr val="accent4"/>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82880" rtlCol="0" anchor="ctr"/>
          <a:lstStyle/>
          <a:p>
            <a:pPr algn="ctr"/>
            <a:endParaRPr lang="en-US" sz="3733">
              <a:solidFill>
                <a:schemeClr val="tx1"/>
              </a:solidFill>
              <a:latin typeface="+mj-lt"/>
            </a:endParaRPr>
          </a:p>
        </p:txBody>
      </p:sp>
      <p:sp>
        <p:nvSpPr>
          <p:cNvPr id="40" name="Oval 39">
            <a:extLst>
              <a:ext uri="{FF2B5EF4-FFF2-40B4-BE49-F238E27FC236}">
                <a16:creationId xmlns:a16="http://schemas.microsoft.com/office/drawing/2014/main" id="{34D19F3C-CD6E-4A54-9827-D89932A9E806}"/>
              </a:ext>
            </a:extLst>
          </p:cNvPr>
          <p:cNvSpPr/>
          <p:nvPr/>
        </p:nvSpPr>
        <p:spPr bwMode="invGray">
          <a:xfrm>
            <a:off x="443638" y="3851853"/>
            <a:ext cx="1038799" cy="1038799"/>
          </a:xfrm>
          <a:prstGeom prst="ellipse">
            <a:avLst/>
          </a:prstGeom>
          <a:gradFill flip="none" rotWithShape="1">
            <a:gsLst>
              <a:gs pos="39800">
                <a:schemeClr val="bg1">
                  <a:alpha val="12000"/>
                </a:schemeClr>
              </a:gs>
              <a:gs pos="0">
                <a:schemeClr val="bg1"/>
              </a:gs>
              <a:gs pos="77000">
                <a:schemeClr val="accent3"/>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82880" rtlCol="0" anchor="ctr"/>
          <a:lstStyle/>
          <a:p>
            <a:pPr algn="ctr"/>
            <a:endParaRPr lang="en-US" sz="3733">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2" name="Oval 21">
            <a:extLst>
              <a:ext uri="{FF2B5EF4-FFF2-40B4-BE49-F238E27FC236}">
                <a16:creationId xmlns:a16="http://schemas.microsoft.com/office/drawing/2014/main" id="{77C88163-9478-4FC6-9CAA-991EE3808E7B}"/>
              </a:ext>
            </a:extLst>
          </p:cNvPr>
          <p:cNvSpPr/>
          <p:nvPr/>
        </p:nvSpPr>
        <p:spPr bwMode="invGray">
          <a:xfrm>
            <a:off x="443638" y="1437070"/>
            <a:ext cx="1038799" cy="1038799"/>
          </a:xfrm>
          <a:prstGeom prst="ellipse">
            <a:avLst/>
          </a:prstGeom>
          <a:gradFill flip="none" rotWithShape="1">
            <a:gsLst>
              <a:gs pos="40000">
                <a:schemeClr val="bg1">
                  <a:alpha val="12000"/>
                </a:schemeClr>
              </a:gs>
              <a:gs pos="0">
                <a:schemeClr val="bg1"/>
              </a:gs>
              <a:gs pos="77000">
                <a:schemeClr val="accent1"/>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82880" rtlCol="0" anchor="ctr"/>
          <a:lstStyle/>
          <a:p>
            <a:pPr algn="ctr"/>
            <a:endParaRPr lang="en-US" sz="3733">
              <a:solidFill>
                <a:schemeClr val="tx1"/>
              </a:solidFill>
              <a:latin typeface="+mj-lt"/>
            </a:endParaRPr>
          </a:p>
        </p:txBody>
      </p:sp>
      <p:sp>
        <p:nvSpPr>
          <p:cNvPr id="28" name="Text Placeholder 5">
            <a:extLst>
              <a:ext uri="{FF2B5EF4-FFF2-40B4-BE49-F238E27FC236}">
                <a16:creationId xmlns:a16="http://schemas.microsoft.com/office/drawing/2014/main" id="{15D7A6A0-17BF-4668-B1DB-1152BB7616D4}"/>
              </a:ext>
            </a:extLst>
          </p:cNvPr>
          <p:cNvSpPr>
            <a:spLocks noGrp="1"/>
          </p:cNvSpPr>
          <p:nvPr>
            <p:ph type="body" sz="quarter" idx="35" hasCustomPrompt="1"/>
          </p:nvPr>
        </p:nvSpPr>
        <p:spPr bwMode="invGray">
          <a:xfrm>
            <a:off x="849758" y="1669211"/>
            <a:ext cx="226557"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1</a:t>
            </a:r>
          </a:p>
        </p:txBody>
      </p:sp>
      <p:sp>
        <p:nvSpPr>
          <p:cNvPr id="31" name="Text Placeholder 5">
            <a:extLst>
              <a:ext uri="{FF2B5EF4-FFF2-40B4-BE49-F238E27FC236}">
                <a16:creationId xmlns:a16="http://schemas.microsoft.com/office/drawing/2014/main" id="{DEC47592-CDD0-4868-BD9F-72EDB7CC8322}"/>
              </a:ext>
            </a:extLst>
          </p:cNvPr>
          <p:cNvSpPr>
            <a:spLocks noGrp="1"/>
          </p:cNvSpPr>
          <p:nvPr>
            <p:ph type="body" sz="quarter" idx="36" hasCustomPrompt="1"/>
          </p:nvPr>
        </p:nvSpPr>
        <p:spPr bwMode="invGray">
          <a:xfrm>
            <a:off x="831590" y="2878645"/>
            <a:ext cx="262893"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2</a:t>
            </a:r>
          </a:p>
        </p:txBody>
      </p:sp>
      <p:sp>
        <p:nvSpPr>
          <p:cNvPr id="32" name="Text Placeholder 5">
            <a:extLst>
              <a:ext uri="{FF2B5EF4-FFF2-40B4-BE49-F238E27FC236}">
                <a16:creationId xmlns:a16="http://schemas.microsoft.com/office/drawing/2014/main" id="{5C7B62DC-86F4-4502-9466-F3A722AEC63E}"/>
              </a:ext>
            </a:extLst>
          </p:cNvPr>
          <p:cNvSpPr>
            <a:spLocks noGrp="1"/>
          </p:cNvSpPr>
          <p:nvPr>
            <p:ph type="body" sz="quarter" idx="37" hasCustomPrompt="1"/>
          </p:nvPr>
        </p:nvSpPr>
        <p:spPr bwMode="invGray">
          <a:xfrm>
            <a:off x="831590" y="4083994"/>
            <a:ext cx="262893"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3</a:t>
            </a:r>
          </a:p>
        </p:txBody>
      </p:sp>
      <p:sp>
        <p:nvSpPr>
          <p:cNvPr id="33" name="Text Placeholder 5">
            <a:extLst>
              <a:ext uri="{FF2B5EF4-FFF2-40B4-BE49-F238E27FC236}">
                <a16:creationId xmlns:a16="http://schemas.microsoft.com/office/drawing/2014/main" id="{D27B0307-EDD1-461D-87F5-849AAABA7B18}"/>
              </a:ext>
            </a:extLst>
          </p:cNvPr>
          <p:cNvSpPr>
            <a:spLocks noGrp="1"/>
          </p:cNvSpPr>
          <p:nvPr>
            <p:ph type="body" sz="quarter" idx="38" hasCustomPrompt="1"/>
          </p:nvPr>
        </p:nvSpPr>
        <p:spPr bwMode="invGray">
          <a:xfrm>
            <a:off x="828385" y="5289343"/>
            <a:ext cx="269305"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4</a:t>
            </a:r>
          </a:p>
        </p:txBody>
      </p:sp>
      <p:sp>
        <p:nvSpPr>
          <p:cNvPr id="34" name="Text Placeholder 5">
            <a:extLst>
              <a:ext uri="{FF2B5EF4-FFF2-40B4-BE49-F238E27FC236}">
                <a16:creationId xmlns:a16="http://schemas.microsoft.com/office/drawing/2014/main" id="{1F762FAA-9C21-4066-9192-FC1DE4FEAB09}"/>
              </a:ext>
            </a:extLst>
          </p:cNvPr>
          <p:cNvSpPr>
            <a:spLocks noGrp="1"/>
          </p:cNvSpPr>
          <p:nvPr>
            <p:ph type="body" sz="quarter" idx="13" hasCustomPrompt="1"/>
          </p:nvPr>
        </p:nvSpPr>
        <p:spPr bwMode="invGray">
          <a:xfrm>
            <a:off x="1688123" y="1438308"/>
            <a:ext cx="10058400" cy="1036320"/>
          </a:xfrm>
        </p:spPr>
        <p:txBody>
          <a:bodyPr lIns="0" tIns="0" rIns="0" bIns="0" anchor="ctr"/>
          <a:lstStyle>
            <a:lvl1pPr marL="0" indent="0" algn="l">
              <a:buFont typeface="Arial" panose="020B0604020202020204" pitchFamily="34" charset="0"/>
              <a:buNone/>
              <a:defRPr sz="1600">
                <a:latin typeface="+mn-lt"/>
              </a:defRPr>
            </a:lvl1pPr>
          </a:lstStyle>
          <a:p>
            <a:pPr lvl="0"/>
            <a:r>
              <a:rPr lang="en-US"/>
              <a:t>Text</a:t>
            </a:r>
          </a:p>
        </p:txBody>
      </p:sp>
      <p:sp>
        <p:nvSpPr>
          <p:cNvPr id="35" name="Text Placeholder 5">
            <a:extLst>
              <a:ext uri="{FF2B5EF4-FFF2-40B4-BE49-F238E27FC236}">
                <a16:creationId xmlns:a16="http://schemas.microsoft.com/office/drawing/2014/main" id="{42EFFB73-47C6-4A28-BD0B-C885575AE15C}"/>
              </a:ext>
            </a:extLst>
          </p:cNvPr>
          <p:cNvSpPr>
            <a:spLocks noGrp="1"/>
          </p:cNvSpPr>
          <p:nvPr>
            <p:ph type="body" sz="quarter" idx="39" hasCustomPrompt="1"/>
          </p:nvPr>
        </p:nvSpPr>
        <p:spPr bwMode="invGray">
          <a:xfrm>
            <a:off x="1688123" y="2645432"/>
            <a:ext cx="10058400" cy="1036320"/>
          </a:xfrm>
        </p:spPr>
        <p:txBody>
          <a:bodyPr lIns="0" tIns="0" rIns="0" bIns="0" anchor="ctr"/>
          <a:lstStyle>
            <a:lvl1pPr marL="0" indent="0" algn="l">
              <a:buFont typeface="Arial" panose="020B0604020202020204" pitchFamily="34" charset="0"/>
              <a:buNone/>
              <a:defRPr sz="1600">
                <a:latin typeface="+mn-lt"/>
              </a:defRPr>
            </a:lvl1pPr>
          </a:lstStyle>
          <a:p>
            <a:pPr lvl="0"/>
            <a:r>
              <a:rPr lang="en-US"/>
              <a:t>Text</a:t>
            </a:r>
          </a:p>
        </p:txBody>
      </p:sp>
      <p:sp>
        <p:nvSpPr>
          <p:cNvPr id="36" name="Text Placeholder 5">
            <a:extLst>
              <a:ext uri="{FF2B5EF4-FFF2-40B4-BE49-F238E27FC236}">
                <a16:creationId xmlns:a16="http://schemas.microsoft.com/office/drawing/2014/main" id="{B03CF380-C024-4E2C-8056-0E78DD8C9318}"/>
              </a:ext>
            </a:extLst>
          </p:cNvPr>
          <p:cNvSpPr>
            <a:spLocks noGrp="1"/>
          </p:cNvSpPr>
          <p:nvPr>
            <p:ph type="body" sz="quarter" idx="40" hasCustomPrompt="1"/>
          </p:nvPr>
        </p:nvSpPr>
        <p:spPr bwMode="invGray">
          <a:xfrm>
            <a:off x="1688123" y="3852556"/>
            <a:ext cx="10058400" cy="1036320"/>
          </a:xfrm>
        </p:spPr>
        <p:txBody>
          <a:bodyPr lIns="0" tIns="0" rIns="0" bIns="0" anchor="ctr"/>
          <a:lstStyle>
            <a:lvl1pPr marL="0" indent="0" algn="l">
              <a:buFont typeface="Arial" panose="020B0604020202020204" pitchFamily="34" charset="0"/>
              <a:buNone/>
              <a:defRPr sz="1600">
                <a:latin typeface="+mn-lt"/>
              </a:defRPr>
            </a:lvl1pPr>
          </a:lstStyle>
          <a:p>
            <a:pPr lvl="0"/>
            <a:r>
              <a:rPr lang="en-US"/>
              <a:t>Text</a:t>
            </a:r>
          </a:p>
        </p:txBody>
      </p:sp>
      <p:sp>
        <p:nvSpPr>
          <p:cNvPr id="37" name="Text Placeholder 5">
            <a:extLst>
              <a:ext uri="{FF2B5EF4-FFF2-40B4-BE49-F238E27FC236}">
                <a16:creationId xmlns:a16="http://schemas.microsoft.com/office/drawing/2014/main" id="{53462861-EF4E-4EFC-8601-5C62CE30AB66}"/>
              </a:ext>
            </a:extLst>
          </p:cNvPr>
          <p:cNvSpPr>
            <a:spLocks noGrp="1"/>
          </p:cNvSpPr>
          <p:nvPr>
            <p:ph type="body" sz="quarter" idx="41" hasCustomPrompt="1"/>
          </p:nvPr>
        </p:nvSpPr>
        <p:spPr bwMode="invGray">
          <a:xfrm>
            <a:off x="1688123" y="5058440"/>
            <a:ext cx="10058400" cy="1036320"/>
          </a:xfrm>
        </p:spPr>
        <p:txBody>
          <a:bodyPr lIns="0" tIns="0" rIns="0" bIns="0" anchor="ctr"/>
          <a:lstStyle>
            <a:lvl1pPr marL="0" indent="0" algn="l">
              <a:buFont typeface="Arial" panose="020B0604020202020204" pitchFamily="34" charset="0"/>
              <a:buNone/>
              <a:defRPr sz="1600">
                <a:latin typeface="+mn-lt"/>
              </a:defRPr>
            </a:lvl1pPr>
          </a:lstStyle>
          <a:p>
            <a:pPr lvl="0"/>
            <a:r>
              <a:rPr lang="en-US"/>
              <a:t>Text</a:t>
            </a:r>
          </a:p>
        </p:txBody>
      </p:sp>
      <p:sp>
        <p:nvSpPr>
          <p:cNvPr id="16" name="Slide Number Placeholder 5">
            <a:extLst>
              <a:ext uri="{FF2B5EF4-FFF2-40B4-BE49-F238E27FC236}">
                <a16:creationId xmlns:a16="http://schemas.microsoft.com/office/drawing/2014/main" id="{28CB43FD-AE41-4AF5-9329-EE707C4A4CF4}"/>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19800125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titles">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863FB3A0-AAAC-4191-B457-22FBE9D6EC4E}"/>
              </a:ext>
            </a:extLst>
          </p:cNvPr>
          <p:cNvSpPr txBox="1"/>
          <p:nvPr/>
        </p:nvSpPr>
        <p:spPr bwMode="invGray">
          <a:xfrm>
            <a:off x="431801" y="1440624"/>
            <a:ext cx="5547360" cy="731520"/>
          </a:xfrm>
          <a:prstGeom prst="rect">
            <a:avLst/>
          </a:prstGeom>
          <a:gradFill flip="none" rotWithShape="1">
            <a:gsLst>
              <a:gs pos="0">
                <a:schemeClr val="accent1">
                  <a:alpha val="0"/>
                </a:schemeClr>
              </a:gs>
              <a:gs pos="100000">
                <a:schemeClr val="accent1"/>
              </a:gs>
            </a:gsLst>
            <a:lin ang="16200000" scaled="1"/>
            <a:tileRect/>
          </a:gradFill>
        </p:spPr>
        <p:txBody>
          <a:bodyPr wrap="none" lIns="0" tIns="121920" rIns="0" bIns="0" rtlCol="0" anchor="t" anchorCtr="0">
            <a:noAutofit/>
          </a:bodyPr>
          <a:lstStyle/>
          <a:p>
            <a:pPr algn="ctr"/>
            <a:endParaRPr lang="en-US" sz="2133">
              <a:latin typeface="+mj-lt"/>
            </a:endParaRPr>
          </a:p>
        </p:txBody>
      </p:sp>
      <p:sp>
        <p:nvSpPr>
          <p:cNvPr id="28" name="TextBox 27">
            <a:extLst>
              <a:ext uri="{FF2B5EF4-FFF2-40B4-BE49-F238E27FC236}">
                <a16:creationId xmlns:a16="http://schemas.microsoft.com/office/drawing/2014/main" id="{88644FCC-2D7D-4A92-A351-05D1EECE4B58}"/>
              </a:ext>
            </a:extLst>
          </p:cNvPr>
          <p:cNvSpPr txBox="1"/>
          <p:nvPr/>
        </p:nvSpPr>
        <p:spPr bwMode="invGray">
          <a:xfrm>
            <a:off x="6192651" y="1440624"/>
            <a:ext cx="5547360" cy="731520"/>
          </a:xfrm>
          <a:prstGeom prst="rect">
            <a:avLst/>
          </a:prstGeom>
          <a:gradFill flip="none" rotWithShape="1">
            <a:gsLst>
              <a:gs pos="0">
                <a:schemeClr val="accent4">
                  <a:alpha val="0"/>
                </a:schemeClr>
              </a:gs>
              <a:gs pos="100000">
                <a:schemeClr val="accent4"/>
              </a:gs>
            </a:gsLst>
            <a:lin ang="16200000" scaled="1"/>
            <a:tileRect/>
          </a:gradFill>
        </p:spPr>
        <p:txBody>
          <a:bodyPr wrap="none" lIns="0" tIns="121920" rIns="0" bIns="0" rtlCol="0" anchor="t" anchorCtr="0">
            <a:noAutofit/>
          </a:bodyPr>
          <a:lstStyle/>
          <a:p>
            <a:pPr algn="ctr"/>
            <a:endParaRPr lang="en-US" sz="2133">
              <a:latin typeface="+mj-lt"/>
            </a:endParaRPr>
          </a:p>
        </p:txBody>
      </p:sp>
      <p:sp>
        <p:nvSpPr>
          <p:cNvPr id="26" name="Text Placeholder 5">
            <a:extLst>
              <a:ext uri="{FF2B5EF4-FFF2-40B4-BE49-F238E27FC236}">
                <a16:creationId xmlns:a16="http://schemas.microsoft.com/office/drawing/2014/main" id="{DED1562F-7727-42AD-B83F-B500F206D106}"/>
              </a:ext>
            </a:extLst>
          </p:cNvPr>
          <p:cNvSpPr>
            <a:spLocks noGrp="1"/>
          </p:cNvSpPr>
          <p:nvPr>
            <p:ph type="body" sz="quarter" idx="27" hasCustomPrompt="1"/>
          </p:nvPr>
        </p:nvSpPr>
        <p:spPr bwMode="invGray">
          <a:xfrm>
            <a:off x="6192651" y="1440624"/>
            <a:ext cx="5547360" cy="731520"/>
          </a:xfrm>
        </p:spPr>
        <p:txBody>
          <a:bodyPr lIns="91440" tIns="45720" rIns="91440" bIns="45720" anchor="ctr"/>
          <a:lstStyle>
            <a:lvl1pPr marL="0" indent="0" algn="ctr">
              <a:buNone/>
              <a:defRPr sz="1867">
                <a:solidFill>
                  <a:schemeClr val="tx1"/>
                </a:solidFill>
                <a:latin typeface="+mj-lt"/>
              </a:defRPr>
            </a:lvl1pPr>
          </a:lstStyle>
          <a:p>
            <a:pPr lvl="0"/>
            <a:r>
              <a:rPr lang="en-US"/>
              <a:t>Title</a:t>
            </a:r>
          </a:p>
        </p:txBody>
      </p:sp>
      <p:sp>
        <p:nvSpPr>
          <p:cNvPr id="25" name="Text Placeholder 5">
            <a:extLst>
              <a:ext uri="{FF2B5EF4-FFF2-40B4-BE49-F238E27FC236}">
                <a16:creationId xmlns:a16="http://schemas.microsoft.com/office/drawing/2014/main" id="{1AD75614-E53F-4AA5-8BD7-EF0EB52F42D3}"/>
              </a:ext>
            </a:extLst>
          </p:cNvPr>
          <p:cNvSpPr>
            <a:spLocks noGrp="1"/>
          </p:cNvSpPr>
          <p:nvPr>
            <p:ph type="body" sz="quarter" idx="23" hasCustomPrompt="1"/>
          </p:nvPr>
        </p:nvSpPr>
        <p:spPr bwMode="invGray">
          <a:xfrm>
            <a:off x="431801" y="1440624"/>
            <a:ext cx="5547360" cy="731520"/>
          </a:xfrm>
        </p:spPr>
        <p:txBody>
          <a:bodyPr lIns="91440" tIns="45720" rIns="91440" bIns="45720" anchor="ctr"/>
          <a:lstStyle>
            <a:lvl1pPr marL="0" indent="0" algn="ctr">
              <a:buNone/>
              <a:defRPr sz="1867">
                <a:solidFill>
                  <a:schemeClr val="tx1"/>
                </a:solidFill>
                <a:latin typeface="+mj-lt"/>
              </a:defRPr>
            </a:lvl1pPr>
          </a:lstStyle>
          <a:p>
            <a:pPr lvl="0"/>
            <a:r>
              <a:rPr lang="en-US"/>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27567" y="2286001"/>
            <a:ext cx="5547360" cy="3803904"/>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6192651" y="2286001"/>
            <a:ext cx="5547360" cy="3803904"/>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10" name="Slide Number Placeholder 5">
            <a:extLst>
              <a:ext uri="{FF2B5EF4-FFF2-40B4-BE49-F238E27FC236}">
                <a16:creationId xmlns:a16="http://schemas.microsoft.com/office/drawing/2014/main" id="{0CD21821-4232-49C9-85ED-8DFB5AC6E796}"/>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17589110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titles with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2" name="Oval 21">
            <a:extLst>
              <a:ext uri="{FF2B5EF4-FFF2-40B4-BE49-F238E27FC236}">
                <a16:creationId xmlns:a16="http://schemas.microsoft.com/office/drawing/2014/main" id="{492926B3-0432-465B-B08E-8EBDD7F5CD8C}"/>
              </a:ext>
            </a:extLst>
          </p:cNvPr>
          <p:cNvSpPr/>
          <p:nvPr/>
        </p:nvSpPr>
        <p:spPr bwMode="invGray">
          <a:xfrm>
            <a:off x="443637" y="1432511"/>
            <a:ext cx="1219200" cy="1219200"/>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23" name="Oval 22">
            <a:extLst>
              <a:ext uri="{FF2B5EF4-FFF2-40B4-BE49-F238E27FC236}">
                <a16:creationId xmlns:a16="http://schemas.microsoft.com/office/drawing/2014/main" id="{3C01C190-F20E-4DD7-928E-DBC8A845999E}"/>
              </a:ext>
            </a:extLst>
          </p:cNvPr>
          <p:cNvSpPr/>
          <p:nvPr/>
        </p:nvSpPr>
        <p:spPr bwMode="invGray">
          <a:xfrm>
            <a:off x="6212439" y="1432984"/>
            <a:ext cx="1219200" cy="1219200"/>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mn-lt"/>
            </a:endParaRPr>
          </a:p>
        </p:txBody>
      </p:sp>
      <p:sp>
        <p:nvSpPr>
          <p:cNvPr id="25" name="Text Placeholder 5">
            <a:extLst>
              <a:ext uri="{FF2B5EF4-FFF2-40B4-BE49-F238E27FC236}">
                <a16:creationId xmlns:a16="http://schemas.microsoft.com/office/drawing/2014/main" id="{A3E71761-1385-4F8B-99E0-968B9C3EC323}"/>
              </a:ext>
            </a:extLst>
          </p:cNvPr>
          <p:cNvSpPr>
            <a:spLocks noGrp="1"/>
          </p:cNvSpPr>
          <p:nvPr>
            <p:ph type="body" sz="quarter" idx="13" hasCustomPrompt="1"/>
          </p:nvPr>
        </p:nvSpPr>
        <p:spPr bwMode="invGray">
          <a:xfrm>
            <a:off x="1869505" y="2203939"/>
            <a:ext cx="4096512" cy="3892061"/>
          </a:xfrm>
        </p:spPr>
        <p:txBody>
          <a:bodyPr lIns="0" tIns="0" rIns="0" bIns="0" anchor="t"/>
          <a:lstStyle>
            <a:lvl1pPr marL="0" indent="0" algn="l">
              <a:buFont typeface="Arial" panose="020B0604020202020204" pitchFamily="34" charset="0"/>
              <a:buNone/>
              <a:defRPr sz="1867">
                <a:latin typeface="+mn-lt"/>
              </a:defRPr>
            </a:lvl1pPr>
          </a:lstStyle>
          <a:p>
            <a:pPr lvl="0"/>
            <a:r>
              <a:rPr lang="en-US"/>
              <a:t>Text</a:t>
            </a:r>
          </a:p>
        </p:txBody>
      </p:sp>
      <p:sp>
        <p:nvSpPr>
          <p:cNvPr id="26" name="Text Placeholder 5">
            <a:extLst>
              <a:ext uri="{FF2B5EF4-FFF2-40B4-BE49-F238E27FC236}">
                <a16:creationId xmlns:a16="http://schemas.microsoft.com/office/drawing/2014/main" id="{B78D1D2F-1CF6-41FD-9735-9990D3D90235}"/>
              </a:ext>
            </a:extLst>
          </p:cNvPr>
          <p:cNvSpPr>
            <a:spLocks noGrp="1"/>
          </p:cNvSpPr>
          <p:nvPr>
            <p:ph type="body" sz="quarter" idx="49" hasCustomPrompt="1"/>
          </p:nvPr>
        </p:nvSpPr>
        <p:spPr bwMode="invGray">
          <a:xfrm>
            <a:off x="1869505" y="1432984"/>
            <a:ext cx="4096512" cy="677169"/>
          </a:xfrm>
        </p:spPr>
        <p:txBody>
          <a:bodyPr lIns="0" tIns="0" rIns="0" bIns="0" anchor="ctr"/>
          <a:lstStyle>
            <a:lvl1pPr marL="0" indent="0" algn="l">
              <a:buFont typeface="Arial" panose="020B0604020202020204" pitchFamily="34" charset="0"/>
              <a:buNone/>
              <a:defRPr sz="2133">
                <a:solidFill>
                  <a:schemeClr val="accent1"/>
                </a:solidFill>
                <a:latin typeface="+mj-lt"/>
              </a:defRPr>
            </a:lvl1pPr>
          </a:lstStyle>
          <a:p>
            <a:pPr lvl="0"/>
            <a:r>
              <a:rPr lang="en-US"/>
              <a:t>Title</a:t>
            </a:r>
          </a:p>
        </p:txBody>
      </p:sp>
      <p:sp>
        <p:nvSpPr>
          <p:cNvPr id="28" name="Text Placeholder 5">
            <a:extLst>
              <a:ext uri="{FF2B5EF4-FFF2-40B4-BE49-F238E27FC236}">
                <a16:creationId xmlns:a16="http://schemas.microsoft.com/office/drawing/2014/main" id="{05C714B7-D051-4A10-9F71-625D90671EBC}"/>
              </a:ext>
            </a:extLst>
          </p:cNvPr>
          <p:cNvSpPr>
            <a:spLocks noGrp="1"/>
          </p:cNvSpPr>
          <p:nvPr>
            <p:ph type="body" sz="quarter" idx="50" hasCustomPrompt="1"/>
          </p:nvPr>
        </p:nvSpPr>
        <p:spPr bwMode="invGray">
          <a:xfrm>
            <a:off x="7641621" y="2203939"/>
            <a:ext cx="4096512" cy="3892061"/>
          </a:xfrm>
        </p:spPr>
        <p:txBody>
          <a:bodyPr lIns="0" tIns="0" rIns="0" bIns="0" anchor="t"/>
          <a:lstStyle>
            <a:lvl1pPr marL="0" indent="0" algn="l">
              <a:buFont typeface="Arial" panose="020B0604020202020204" pitchFamily="34" charset="0"/>
              <a:buNone/>
              <a:defRPr sz="1867">
                <a:latin typeface="+mn-lt"/>
              </a:defRPr>
            </a:lvl1pPr>
          </a:lstStyle>
          <a:p>
            <a:pPr lvl="0"/>
            <a:r>
              <a:rPr lang="en-US"/>
              <a:t>Text</a:t>
            </a:r>
          </a:p>
        </p:txBody>
      </p:sp>
      <p:sp>
        <p:nvSpPr>
          <p:cNvPr id="31" name="Text Placeholder 5">
            <a:extLst>
              <a:ext uri="{FF2B5EF4-FFF2-40B4-BE49-F238E27FC236}">
                <a16:creationId xmlns:a16="http://schemas.microsoft.com/office/drawing/2014/main" id="{4E246567-4A4A-470F-B439-18388B24BB96}"/>
              </a:ext>
            </a:extLst>
          </p:cNvPr>
          <p:cNvSpPr>
            <a:spLocks noGrp="1"/>
          </p:cNvSpPr>
          <p:nvPr>
            <p:ph type="body" sz="quarter" idx="51" hasCustomPrompt="1"/>
          </p:nvPr>
        </p:nvSpPr>
        <p:spPr bwMode="invGray">
          <a:xfrm>
            <a:off x="7641621" y="1432984"/>
            <a:ext cx="4096512" cy="677169"/>
          </a:xfrm>
        </p:spPr>
        <p:txBody>
          <a:bodyPr lIns="0" tIns="0" rIns="0" bIns="0" anchor="ctr"/>
          <a:lstStyle>
            <a:lvl1pPr marL="0" indent="0" algn="l">
              <a:buFont typeface="Arial" panose="020B0604020202020204" pitchFamily="34" charset="0"/>
              <a:buNone/>
              <a:defRPr sz="2133">
                <a:solidFill>
                  <a:schemeClr val="accent2"/>
                </a:solidFill>
                <a:latin typeface="+mj-lt"/>
              </a:defRPr>
            </a:lvl1pPr>
          </a:lstStyle>
          <a:p>
            <a:pPr lvl="0"/>
            <a:r>
              <a:rPr lang="en-US"/>
              <a:t>Title</a:t>
            </a:r>
          </a:p>
        </p:txBody>
      </p:sp>
      <p:sp>
        <p:nvSpPr>
          <p:cNvPr id="32" name="Text Placeholder 5">
            <a:extLst>
              <a:ext uri="{FF2B5EF4-FFF2-40B4-BE49-F238E27FC236}">
                <a16:creationId xmlns:a16="http://schemas.microsoft.com/office/drawing/2014/main" id="{1431687D-F746-4CC0-A749-0A90B9472E6D}"/>
              </a:ext>
            </a:extLst>
          </p:cNvPr>
          <p:cNvSpPr>
            <a:spLocks noGrp="1"/>
          </p:cNvSpPr>
          <p:nvPr>
            <p:ph type="body" sz="quarter" idx="35" hasCustomPrompt="1"/>
          </p:nvPr>
        </p:nvSpPr>
        <p:spPr bwMode="invGray">
          <a:xfrm>
            <a:off x="853396" y="1919000"/>
            <a:ext cx="399683"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a:t>Icon</a:t>
            </a:r>
          </a:p>
        </p:txBody>
      </p:sp>
      <p:sp>
        <p:nvSpPr>
          <p:cNvPr id="33" name="Text Placeholder 5">
            <a:extLst>
              <a:ext uri="{FF2B5EF4-FFF2-40B4-BE49-F238E27FC236}">
                <a16:creationId xmlns:a16="http://schemas.microsoft.com/office/drawing/2014/main" id="{20883FF7-9702-4473-8FF2-A940DC42E300}"/>
              </a:ext>
            </a:extLst>
          </p:cNvPr>
          <p:cNvSpPr>
            <a:spLocks noGrp="1"/>
          </p:cNvSpPr>
          <p:nvPr>
            <p:ph type="body" sz="quarter" idx="52" hasCustomPrompt="1"/>
          </p:nvPr>
        </p:nvSpPr>
        <p:spPr bwMode="invGray">
          <a:xfrm>
            <a:off x="6622197" y="1919474"/>
            <a:ext cx="399683"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a:t>Icon</a:t>
            </a:r>
          </a:p>
        </p:txBody>
      </p:sp>
      <p:sp>
        <p:nvSpPr>
          <p:cNvPr id="12" name="Slide Number Placeholder 5">
            <a:extLst>
              <a:ext uri="{FF2B5EF4-FFF2-40B4-BE49-F238E27FC236}">
                <a16:creationId xmlns:a16="http://schemas.microsoft.com/office/drawing/2014/main" id="{AFFDF634-59BE-4491-B392-521A7393DDFA}"/>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20002625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x 3 Titles with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2" name="Oval 21">
            <a:extLst>
              <a:ext uri="{FF2B5EF4-FFF2-40B4-BE49-F238E27FC236}">
                <a16:creationId xmlns:a16="http://schemas.microsoft.com/office/drawing/2014/main" id="{7CBA39B7-A27E-460A-A6B5-9655C6FFF37E}"/>
              </a:ext>
            </a:extLst>
          </p:cNvPr>
          <p:cNvSpPr/>
          <p:nvPr/>
        </p:nvSpPr>
        <p:spPr bwMode="invGray">
          <a:xfrm>
            <a:off x="431800" y="1963556"/>
            <a:ext cx="1219200" cy="1219200"/>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tx1"/>
              </a:solidFill>
            </a:endParaRPr>
          </a:p>
        </p:txBody>
      </p:sp>
      <p:sp>
        <p:nvSpPr>
          <p:cNvPr id="23" name="Oval 22">
            <a:extLst>
              <a:ext uri="{FF2B5EF4-FFF2-40B4-BE49-F238E27FC236}">
                <a16:creationId xmlns:a16="http://schemas.microsoft.com/office/drawing/2014/main" id="{5FC3F0C6-F095-4B53-B6C1-F06866F554AC}"/>
              </a:ext>
            </a:extLst>
          </p:cNvPr>
          <p:cNvSpPr/>
          <p:nvPr/>
        </p:nvSpPr>
        <p:spPr bwMode="invGray">
          <a:xfrm>
            <a:off x="431800" y="3420179"/>
            <a:ext cx="1219200" cy="1219200"/>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tx1"/>
              </a:solidFill>
            </a:endParaRPr>
          </a:p>
        </p:txBody>
      </p:sp>
      <p:sp>
        <p:nvSpPr>
          <p:cNvPr id="25" name="Oval 24">
            <a:extLst>
              <a:ext uri="{FF2B5EF4-FFF2-40B4-BE49-F238E27FC236}">
                <a16:creationId xmlns:a16="http://schemas.microsoft.com/office/drawing/2014/main" id="{5482D622-AAA7-4A97-BDC5-77F70D964AD9}"/>
              </a:ext>
            </a:extLst>
          </p:cNvPr>
          <p:cNvSpPr/>
          <p:nvPr/>
        </p:nvSpPr>
        <p:spPr bwMode="invGray">
          <a:xfrm>
            <a:off x="431800" y="4876800"/>
            <a:ext cx="1219200" cy="1219200"/>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tx1"/>
              </a:solidFill>
            </a:endParaRPr>
          </a:p>
        </p:txBody>
      </p:sp>
      <p:sp>
        <p:nvSpPr>
          <p:cNvPr id="26" name="Text Placeholder 5">
            <a:extLst>
              <a:ext uri="{FF2B5EF4-FFF2-40B4-BE49-F238E27FC236}">
                <a16:creationId xmlns:a16="http://schemas.microsoft.com/office/drawing/2014/main" id="{A928ED84-7A49-4862-BEAE-26655C61FF1A}"/>
              </a:ext>
            </a:extLst>
          </p:cNvPr>
          <p:cNvSpPr>
            <a:spLocks noGrp="1"/>
          </p:cNvSpPr>
          <p:nvPr>
            <p:ph type="body" sz="quarter" idx="35" hasCustomPrompt="1"/>
          </p:nvPr>
        </p:nvSpPr>
        <p:spPr bwMode="invGray">
          <a:xfrm>
            <a:off x="841559" y="2450046"/>
            <a:ext cx="399683"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a:t>Icon</a:t>
            </a:r>
          </a:p>
        </p:txBody>
      </p:sp>
      <p:sp>
        <p:nvSpPr>
          <p:cNvPr id="28" name="Text Placeholder 5">
            <a:extLst>
              <a:ext uri="{FF2B5EF4-FFF2-40B4-BE49-F238E27FC236}">
                <a16:creationId xmlns:a16="http://schemas.microsoft.com/office/drawing/2014/main" id="{AD86F44B-927D-45F9-B0F8-129711914423}"/>
              </a:ext>
            </a:extLst>
          </p:cNvPr>
          <p:cNvSpPr>
            <a:spLocks noGrp="1"/>
          </p:cNvSpPr>
          <p:nvPr>
            <p:ph type="body" sz="quarter" idx="36" hasCustomPrompt="1"/>
          </p:nvPr>
        </p:nvSpPr>
        <p:spPr bwMode="invGray">
          <a:xfrm>
            <a:off x="841559" y="3906668"/>
            <a:ext cx="399683"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a:t>Icon</a:t>
            </a:r>
          </a:p>
        </p:txBody>
      </p:sp>
      <p:sp>
        <p:nvSpPr>
          <p:cNvPr id="31" name="Text Placeholder 5">
            <a:extLst>
              <a:ext uri="{FF2B5EF4-FFF2-40B4-BE49-F238E27FC236}">
                <a16:creationId xmlns:a16="http://schemas.microsoft.com/office/drawing/2014/main" id="{3D4CCDE1-9A12-4E71-91A0-C086E94A12C6}"/>
              </a:ext>
            </a:extLst>
          </p:cNvPr>
          <p:cNvSpPr>
            <a:spLocks noGrp="1"/>
          </p:cNvSpPr>
          <p:nvPr>
            <p:ph type="body" sz="quarter" idx="37" hasCustomPrompt="1"/>
          </p:nvPr>
        </p:nvSpPr>
        <p:spPr bwMode="invGray">
          <a:xfrm>
            <a:off x="841559" y="5363290"/>
            <a:ext cx="399683"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a:t>Icon</a:t>
            </a:r>
          </a:p>
        </p:txBody>
      </p:sp>
      <p:sp>
        <p:nvSpPr>
          <p:cNvPr id="32" name="Text Placeholder 5">
            <a:extLst>
              <a:ext uri="{FF2B5EF4-FFF2-40B4-BE49-F238E27FC236}">
                <a16:creationId xmlns:a16="http://schemas.microsoft.com/office/drawing/2014/main" id="{5CFD6443-4873-4FD2-A44B-75D2F65DFEBB}"/>
              </a:ext>
            </a:extLst>
          </p:cNvPr>
          <p:cNvSpPr>
            <a:spLocks noGrp="1"/>
          </p:cNvSpPr>
          <p:nvPr>
            <p:ph type="body" sz="quarter" idx="23" hasCustomPrompt="1"/>
          </p:nvPr>
        </p:nvSpPr>
        <p:spPr bwMode="invGray">
          <a:xfrm>
            <a:off x="1840523" y="1440624"/>
            <a:ext cx="4145280" cy="609600"/>
          </a:xfrm>
        </p:spPr>
        <p:txBody>
          <a:bodyPr lIns="0" tIns="0" rIns="0" bIns="0" anchor="t"/>
          <a:lstStyle>
            <a:lvl1pPr marL="0" indent="0" algn="l">
              <a:buNone/>
              <a:defRPr sz="2133">
                <a:solidFill>
                  <a:schemeClr val="accent1"/>
                </a:solidFill>
                <a:latin typeface="+mj-lt"/>
              </a:defRPr>
            </a:lvl1pPr>
          </a:lstStyle>
          <a:p>
            <a:pPr lvl="0"/>
            <a:r>
              <a:rPr lang="en-US"/>
              <a:t>Title</a:t>
            </a:r>
          </a:p>
        </p:txBody>
      </p:sp>
      <p:sp>
        <p:nvSpPr>
          <p:cNvPr id="33" name="Text Placeholder 5">
            <a:extLst>
              <a:ext uri="{FF2B5EF4-FFF2-40B4-BE49-F238E27FC236}">
                <a16:creationId xmlns:a16="http://schemas.microsoft.com/office/drawing/2014/main" id="{6465BC5F-0FDA-4FAF-B829-BE36F8384D4F}"/>
              </a:ext>
            </a:extLst>
          </p:cNvPr>
          <p:cNvSpPr>
            <a:spLocks noGrp="1"/>
          </p:cNvSpPr>
          <p:nvPr>
            <p:ph type="body" sz="quarter" idx="13" hasCustomPrompt="1"/>
          </p:nvPr>
        </p:nvSpPr>
        <p:spPr bwMode="invGray">
          <a:xfrm>
            <a:off x="1836288" y="2157045"/>
            <a:ext cx="4145280" cy="121920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34" name="Text Placeholder 5">
            <a:extLst>
              <a:ext uri="{FF2B5EF4-FFF2-40B4-BE49-F238E27FC236}">
                <a16:creationId xmlns:a16="http://schemas.microsoft.com/office/drawing/2014/main" id="{72B57244-34E1-4D4E-BC3F-DA97EE6A0C7A}"/>
              </a:ext>
            </a:extLst>
          </p:cNvPr>
          <p:cNvSpPr>
            <a:spLocks noGrp="1"/>
          </p:cNvSpPr>
          <p:nvPr>
            <p:ph type="body" sz="quarter" idx="38" hasCustomPrompt="1"/>
          </p:nvPr>
        </p:nvSpPr>
        <p:spPr bwMode="invGray">
          <a:xfrm>
            <a:off x="1836288" y="3511063"/>
            <a:ext cx="4145280" cy="121920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35" name="Text Placeholder 5">
            <a:extLst>
              <a:ext uri="{FF2B5EF4-FFF2-40B4-BE49-F238E27FC236}">
                <a16:creationId xmlns:a16="http://schemas.microsoft.com/office/drawing/2014/main" id="{4A9BD519-8AC3-4B0A-A46D-CA604EED86F0}"/>
              </a:ext>
            </a:extLst>
          </p:cNvPr>
          <p:cNvSpPr>
            <a:spLocks noGrp="1"/>
          </p:cNvSpPr>
          <p:nvPr>
            <p:ph type="body" sz="quarter" idx="39" hasCustomPrompt="1"/>
          </p:nvPr>
        </p:nvSpPr>
        <p:spPr bwMode="invGray">
          <a:xfrm>
            <a:off x="1836288" y="4865080"/>
            <a:ext cx="4145280" cy="121920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36" name="Oval 35">
            <a:extLst>
              <a:ext uri="{FF2B5EF4-FFF2-40B4-BE49-F238E27FC236}">
                <a16:creationId xmlns:a16="http://schemas.microsoft.com/office/drawing/2014/main" id="{653C653F-6252-473E-B62E-C6A5150C1DFA}"/>
              </a:ext>
            </a:extLst>
          </p:cNvPr>
          <p:cNvSpPr/>
          <p:nvPr/>
        </p:nvSpPr>
        <p:spPr bwMode="invGray">
          <a:xfrm>
            <a:off x="6186008" y="1963556"/>
            <a:ext cx="1219200" cy="1219200"/>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tx1"/>
              </a:solidFill>
            </a:endParaRPr>
          </a:p>
        </p:txBody>
      </p:sp>
      <p:sp>
        <p:nvSpPr>
          <p:cNvPr id="37" name="Oval 36">
            <a:extLst>
              <a:ext uri="{FF2B5EF4-FFF2-40B4-BE49-F238E27FC236}">
                <a16:creationId xmlns:a16="http://schemas.microsoft.com/office/drawing/2014/main" id="{CD69C3EE-16E1-49C9-8B87-2E9502AEBCC8}"/>
              </a:ext>
            </a:extLst>
          </p:cNvPr>
          <p:cNvSpPr/>
          <p:nvPr/>
        </p:nvSpPr>
        <p:spPr bwMode="invGray">
          <a:xfrm>
            <a:off x="6186008" y="3420179"/>
            <a:ext cx="1219200" cy="1219200"/>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tx1"/>
              </a:solidFill>
            </a:endParaRPr>
          </a:p>
        </p:txBody>
      </p:sp>
      <p:sp>
        <p:nvSpPr>
          <p:cNvPr id="38" name="Oval 37">
            <a:extLst>
              <a:ext uri="{FF2B5EF4-FFF2-40B4-BE49-F238E27FC236}">
                <a16:creationId xmlns:a16="http://schemas.microsoft.com/office/drawing/2014/main" id="{D7241A9D-9908-43FA-8421-ED87D89C5FB8}"/>
              </a:ext>
            </a:extLst>
          </p:cNvPr>
          <p:cNvSpPr/>
          <p:nvPr/>
        </p:nvSpPr>
        <p:spPr bwMode="invGray">
          <a:xfrm>
            <a:off x="6186008" y="4876800"/>
            <a:ext cx="1219200" cy="1219200"/>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tx1"/>
              </a:solidFill>
            </a:endParaRPr>
          </a:p>
        </p:txBody>
      </p:sp>
      <p:sp>
        <p:nvSpPr>
          <p:cNvPr id="39" name="Text Placeholder 5">
            <a:extLst>
              <a:ext uri="{FF2B5EF4-FFF2-40B4-BE49-F238E27FC236}">
                <a16:creationId xmlns:a16="http://schemas.microsoft.com/office/drawing/2014/main" id="{097B0B3E-3C6C-4A63-86FE-2CD17083A07D}"/>
              </a:ext>
            </a:extLst>
          </p:cNvPr>
          <p:cNvSpPr>
            <a:spLocks noGrp="1"/>
          </p:cNvSpPr>
          <p:nvPr>
            <p:ph type="body" sz="quarter" idx="40" hasCustomPrompt="1"/>
          </p:nvPr>
        </p:nvSpPr>
        <p:spPr bwMode="invGray">
          <a:xfrm>
            <a:off x="6595767" y="2450046"/>
            <a:ext cx="399683"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a:t>Icon</a:t>
            </a:r>
          </a:p>
        </p:txBody>
      </p:sp>
      <p:sp>
        <p:nvSpPr>
          <p:cNvPr id="40" name="Text Placeholder 5">
            <a:extLst>
              <a:ext uri="{FF2B5EF4-FFF2-40B4-BE49-F238E27FC236}">
                <a16:creationId xmlns:a16="http://schemas.microsoft.com/office/drawing/2014/main" id="{B401FB5F-38F7-49F3-9FC5-121C5D58D572}"/>
              </a:ext>
            </a:extLst>
          </p:cNvPr>
          <p:cNvSpPr>
            <a:spLocks noGrp="1"/>
          </p:cNvSpPr>
          <p:nvPr>
            <p:ph type="body" sz="quarter" idx="41" hasCustomPrompt="1"/>
          </p:nvPr>
        </p:nvSpPr>
        <p:spPr bwMode="invGray">
          <a:xfrm>
            <a:off x="6595767" y="3906668"/>
            <a:ext cx="399683"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a:t>Icon</a:t>
            </a:r>
          </a:p>
        </p:txBody>
      </p:sp>
      <p:sp>
        <p:nvSpPr>
          <p:cNvPr id="41" name="Text Placeholder 5">
            <a:extLst>
              <a:ext uri="{FF2B5EF4-FFF2-40B4-BE49-F238E27FC236}">
                <a16:creationId xmlns:a16="http://schemas.microsoft.com/office/drawing/2014/main" id="{2A463556-916F-4946-B18E-76F98E8B7407}"/>
              </a:ext>
            </a:extLst>
          </p:cNvPr>
          <p:cNvSpPr>
            <a:spLocks noGrp="1"/>
          </p:cNvSpPr>
          <p:nvPr>
            <p:ph type="body" sz="quarter" idx="42" hasCustomPrompt="1"/>
          </p:nvPr>
        </p:nvSpPr>
        <p:spPr bwMode="invGray">
          <a:xfrm>
            <a:off x="6595767" y="5363290"/>
            <a:ext cx="399683"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a:t>Icon</a:t>
            </a:r>
          </a:p>
        </p:txBody>
      </p:sp>
      <p:sp>
        <p:nvSpPr>
          <p:cNvPr id="42" name="Text Placeholder 5">
            <a:extLst>
              <a:ext uri="{FF2B5EF4-FFF2-40B4-BE49-F238E27FC236}">
                <a16:creationId xmlns:a16="http://schemas.microsoft.com/office/drawing/2014/main" id="{7550C26B-0501-4388-9887-63FDE0D22CF5}"/>
              </a:ext>
            </a:extLst>
          </p:cNvPr>
          <p:cNvSpPr>
            <a:spLocks noGrp="1"/>
          </p:cNvSpPr>
          <p:nvPr>
            <p:ph type="body" sz="quarter" idx="43" hasCustomPrompt="1"/>
          </p:nvPr>
        </p:nvSpPr>
        <p:spPr bwMode="invGray">
          <a:xfrm>
            <a:off x="7594731" y="1440624"/>
            <a:ext cx="4145280" cy="609600"/>
          </a:xfrm>
        </p:spPr>
        <p:txBody>
          <a:bodyPr lIns="0" tIns="0" rIns="0" bIns="0" anchor="t"/>
          <a:lstStyle>
            <a:lvl1pPr marL="0" indent="0" algn="l">
              <a:buNone/>
              <a:defRPr sz="2133">
                <a:solidFill>
                  <a:schemeClr val="accent4"/>
                </a:solidFill>
                <a:latin typeface="+mj-lt"/>
              </a:defRPr>
            </a:lvl1pPr>
          </a:lstStyle>
          <a:p>
            <a:pPr lvl="0"/>
            <a:r>
              <a:rPr lang="en-US"/>
              <a:t>Title</a:t>
            </a:r>
          </a:p>
        </p:txBody>
      </p:sp>
      <p:sp>
        <p:nvSpPr>
          <p:cNvPr id="43" name="Text Placeholder 5">
            <a:extLst>
              <a:ext uri="{FF2B5EF4-FFF2-40B4-BE49-F238E27FC236}">
                <a16:creationId xmlns:a16="http://schemas.microsoft.com/office/drawing/2014/main" id="{0521E56C-E85D-4D25-AEEA-02E586184A73}"/>
              </a:ext>
            </a:extLst>
          </p:cNvPr>
          <p:cNvSpPr>
            <a:spLocks noGrp="1"/>
          </p:cNvSpPr>
          <p:nvPr>
            <p:ph type="body" sz="quarter" idx="44" hasCustomPrompt="1"/>
          </p:nvPr>
        </p:nvSpPr>
        <p:spPr bwMode="invGray">
          <a:xfrm>
            <a:off x="7590496" y="2157045"/>
            <a:ext cx="4145280" cy="121920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44" name="Text Placeholder 5">
            <a:extLst>
              <a:ext uri="{FF2B5EF4-FFF2-40B4-BE49-F238E27FC236}">
                <a16:creationId xmlns:a16="http://schemas.microsoft.com/office/drawing/2014/main" id="{C955E9A9-80A2-4F02-B594-AADA02FE063E}"/>
              </a:ext>
            </a:extLst>
          </p:cNvPr>
          <p:cNvSpPr>
            <a:spLocks noGrp="1"/>
          </p:cNvSpPr>
          <p:nvPr>
            <p:ph type="body" sz="quarter" idx="45" hasCustomPrompt="1"/>
          </p:nvPr>
        </p:nvSpPr>
        <p:spPr bwMode="invGray">
          <a:xfrm>
            <a:off x="7590496" y="3511063"/>
            <a:ext cx="4145280" cy="121920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45" name="Text Placeholder 5">
            <a:extLst>
              <a:ext uri="{FF2B5EF4-FFF2-40B4-BE49-F238E27FC236}">
                <a16:creationId xmlns:a16="http://schemas.microsoft.com/office/drawing/2014/main" id="{C1F76ED5-4BF3-46CC-A650-BC77DB17084A}"/>
              </a:ext>
            </a:extLst>
          </p:cNvPr>
          <p:cNvSpPr>
            <a:spLocks noGrp="1"/>
          </p:cNvSpPr>
          <p:nvPr>
            <p:ph type="body" sz="quarter" idx="46" hasCustomPrompt="1"/>
          </p:nvPr>
        </p:nvSpPr>
        <p:spPr bwMode="invGray">
          <a:xfrm>
            <a:off x="7590496" y="4865080"/>
            <a:ext cx="4145280" cy="121920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24" name="Slide Number Placeholder 5">
            <a:extLst>
              <a:ext uri="{FF2B5EF4-FFF2-40B4-BE49-F238E27FC236}">
                <a16:creationId xmlns:a16="http://schemas.microsoft.com/office/drawing/2014/main" id="{DB518DF8-C087-48BC-837E-007AE536D427}"/>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36118663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titles with numbers">
    <p:spTree>
      <p:nvGrpSpPr>
        <p:cNvPr id="1" name=""/>
        <p:cNvGrpSpPr/>
        <p:nvPr/>
      </p:nvGrpSpPr>
      <p:grpSpPr>
        <a:xfrm>
          <a:off x="0" y="0"/>
          <a:ext cx="0" cy="0"/>
          <a:chOff x="0" y="0"/>
          <a:chExt cx="0" cy="0"/>
        </a:xfrm>
      </p:grpSpPr>
      <p:sp>
        <p:nvSpPr>
          <p:cNvPr id="28" name="Diamond 27">
            <a:extLst>
              <a:ext uri="{FF2B5EF4-FFF2-40B4-BE49-F238E27FC236}">
                <a16:creationId xmlns:a16="http://schemas.microsoft.com/office/drawing/2014/main" id="{D647EE49-82E3-4DA9-BA5D-DF952F6318D3}"/>
              </a:ext>
            </a:extLst>
          </p:cNvPr>
          <p:cNvSpPr/>
          <p:nvPr/>
        </p:nvSpPr>
        <p:spPr bwMode="invGray">
          <a:xfrm>
            <a:off x="4956704" y="2648491"/>
            <a:ext cx="2249011" cy="2249011"/>
          </a:xfrm>
          <a:prstGeom prst="diamond">
            <a:avLst/>
          </a:prstGeom>
          <a:noFill/>
          <a:ln w="1905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2" name="Oval 21">
            <a:extLst>
              <a:ext uri="{FF2B5EF4-FFF2-40B4-BE49-F238E27FC236}">
                <a16:creationId xmlns:a16="http://schemas.microsoft.com/office/drawing/2014/main" id="{2F259ADB-D31C-4678-B56E-8C1A040D3936}"/>
              </a:ext>
            </a:extLst>
          </p:cNvPr>
          <p:cNvSpPr/>
          <p:nvPr/>
        </p:nvSpPr>
        <p:spPr bwMode="invGray">
          <a:xfrm rot="5400000">
            <a:off x="6059796" y="3743636"/>
            <a:ext cx="1424960" cy="1424960"/>
          </a:xfrm>
          <a:prstGeom prst="ellipse">
            <a:avLst/>
          </a:prstGeom>
          <a:gradFill>
            <a:gsLst>
              <a:gs pos="0">
                <a:schemeClr val="accent2"/>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Oval 22">
            <a:extLst>
              <a:ext uri="{FF2B5EF4-FFF2-40B4-BE49-F238E27FC236}">
                <a16:creationId xmlns:a16="http://schemas.microsoft.com/office/drawing/2014/main" id="{78ED4925-A51C-41FB-B448-144821E0E698}"/>
              </a:ext>
            </a:extLst>
          </p:cNvPr>
          <p:cNvSpPr/>
          <p:nvPr/>
        </p:nvSpPr>
        <p:spPr bwMode="invGray">
          <a:xfrm>
            <a:off x="6053444" y="2375953"/>
            <a:ext cx="1424960" cy="1424960"/>
          </a:xfrm>
          <a:prstGeom prst="ellipse">
            <a:avLst/>
          </a:prstGeom>
          <a:gradFill>
            <a:gsLst>
              <a:gs pos="0">
                <a:schemeClr val="accent1"/>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Oval 24">
            <a:extLst>
              <a:ext uri="{FF2B5EF4-FFF2-40B4-BE49-F238E27FC236}">
                <a16:creationId xmlns:a16="http://schemas.microsoft.com/office/drawing/2014/main" id="{BCE02FE3-DCC2-4DAB-BB88-F5E7B81E86EF}"/>
              </a:ext>
            </a:extLst>
          </p:cNvPr>
          <p:cNvSpPr/>
          <p:nvPr/>
        </p:nvSpPr>
        <p:spPr bwMode="invGray">
          <a:xfrm rot="16200000" flipH="1">
            <a:off x="4691372" y="3737287"/>
            <a:ext cx="1424960" cy="1424960"/>
          </a:xfrm>
          <a:prstGeom prst="ellipse">
            <a:avLst/>
          </a:prstGeom>
          <a:gradFill>
            <a:gsLst>
              <a:gs pos="0">
                <a:schemeClr val="accent3"/>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Oval 25">
            <a:extLst>
              <a:ext uri="{FF2B5EF4-FFF2-40B4-BE49-F238E27FC236}">
                <a16:creationId xmlns:a16="http://schemas.microsoft.com/office/drawing/2014/main" id="{0708E8DB-73F0-4E36-BB08-D76CD25BDE19}"/>
              </a:ext>
            </a:extLst>
          </p:cNvPr>
          <p:cNvSpPr/>
          <p:nvPr/>
        </p:nvSpPr>
        <p:spPr bwMode="invGray">
          <a:xfrm flipH="1">
            <a:off x="4707248" y="2385477"/>
            <a:ext cx="1424960" cy="1424960"/>
          </a:xfrm>
          <a:prstGeom prst="ellipse">
            <a:avLst/>
          </a:prstGeom>
          <a:gradFill>
            <a:gsLst>
              <a:gs pos="0">
                <a:schemeClr val="accent4"/>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Text Placeholder 5">
            <a:extLst>
              <a:ext uri="{FF2B5EF4-FFF2-40B4-BE49-F238E27FC236}">
                <a16:creationId xmlns:a16="http://schemas.microsoft.com/office/drawing/2014/main" id="{D686D3A1-D555-4836-BDB4-AA547069B54A}"/>
              </a:ext>
            </a:extLst>
          </p:cNvPr>
          <p:cNvSpPr>
            <a:spLocks noGrp="1"/>
          </p:cNvSpPr>
          <p:nvPr>
            <p:ph type="body" sz="quarter" idx="35" hasCustomPrompt="1"/>
          </p:nvPr>
        </p:nvSpPr>
        <p:spPr bwMode="invGray">
          <a:xfrm>
            <a:off x="5111237" y="2605260"/>
            <a:ext cx="230832" cy="492443"/>
          </a:xfrm>
        </p:spPr>
        <p:txBody>
          <a:bodyPr wrap="none" lIns="0" tIns="0" rIns="0" bIns="0" anchor="ctr">
            <a:spAutoFit/>
          </a:bodyPr>
          <a:lstStyle>
            <a:lvl1pPr marL="0" indent="0" algn="ctr">
              <a:buNone/>
              <a:defRPr sz="3200">
                <a:solidFill>
                  <a:schemeClr val="tx1"/>
                </a:solidFill>
                <a:latin typeface="+mj-lt"/>
              </a:defRPr>
            </a:lvl1pPr>
          </a:lstStyle>
          <a:p>
            <a:pPr lvl="0"/>
            <a:r>
              <a:rPr lang="en-US"/>
              <a:t>4</a:t>
            </a:r>
          </a:p>
        </p:txBody>
      </p:sp>
      <p:sp>
        <p:nvSpPr>
          <p:cNvPr id="32" name="Text Placeholder 5">
            <a:extLst>
              <a:ext uri="{FF2B5EF4-FFF2-40B4-BE49-F238E27FC236}">
                <a16:creationId xmlns:a16="http://schemas.microsoft.com/office/drawing/2014/main" id="{DE9DF25D-2CC5-43CE-8BB0-FF8BA97B2636}"/>
              </a:ext>
            </a:extLst>
          </p:cNvPr>
          <p:cNvSpPr>
            <a:spLocks noGrp="1"/>
          </p:cNvSpPr>
          <p:nvPr>
            <p:ph type="body" sz="quarter" idx="36" hasCustomPrompt="1"/>
          </p:nvPr>
        </p:nvSpPr>
        <p:spPr bwMode="invGray">
          <a:xfrm>
            <a:off x="5298333" y="3297822"/>
            <a:ext cx="1565752" cy="880013"/>
          </a:xfrm>
        </p:spPr>
        <p:txBody>
          <a:bodyPr wrap="none" lIns="0" tIns="0" rIns="0" bIns="0" anchor="ctr">
            <a:noAutofit/>
          </a:bodyPr>
          <a:lstStyle>
            <a:lvl1pPr marL="0" indent="0" algn="ctr">
              <a:buNone/>
              <a:defRPr sz="2400">
                <a:solidFill>
                  <a:schemeClr val="tx1"/>
                </a:solidFill>
                <a:latin typeface="+mj-lt"/>
              </a:defRPr>
            </a:lvl1pPr>
          </a:lstStyle>
          <a:p>
            <a:pPr lvl="0"/>
            <a:r>
              <a:rPr lang="en-US"/>
              <a:t>Text</a:t>
            </a:r>
          </a:p>
        </p:txBody>
      </p:sp>
      <p:sp>
        <p:nvSpPr>
          <p:cNvPr id="33" name="Text Placeholder 5">
            <a:extLst>
              <a:ext uri="{FF2B5EF4-FFF2-40B4-BE49-F238E27FC236}">
                <a16:creationId xmlns:a16="http://schemas.microsoft.com/office/drawing/2014/main" id="{B04C66A7-2AC5-4BB4-AA67-9FEE4F390519}"/>
              </a:ext>
            </a:extLst>
          </p:cNvPr>
          <p:cNvSpPr>
            <a:spLocks noGrp="1"/>
          </p:cNvSpPr>
          <p:nvPr>
            <p:ph type="body" sz="quarter" idx="37" hasCustomPrompt="1"/>
          </p:nvPr>
        </p:nvSpPr>
        <p:spPr bwMode="invGray">
          <a:xfrm>
            <a:off x="5114445" y="4342405"/>
            <a:ext cx="224420" cy="492443"/>
          </a:xfrm>
        </p:spPr>
        <p:txBody>
          <a:bodyPr wrap="none" lIns="0" tIns="0" rIns="0" bIns="0" anchor="ctr">
            <a:spAutoFit/>
          </a:bodyPr>
          <a:lstStyle>
            <a:lvl1pPr marL="0" indent="0" algn="ctr">
              <a:buNone/>
              <a:defRPr sz="3200">
                <a:solidFill>
                  <a:schemeClr val="tx1"/>
                </a:solidFill>
                <a:latin typeface="+mj-lt"/>
              </a:defRPr>
            </a:lvl1pPr>
          </a:lstStyle>
          <a:p>
            <a:pPr lvl="0"/>
            <a:r>
              <a:rPr lang="en-US"/>
              <a:t>3</a:t>
            </a:r>
          </a:p>
        </p:txBody>
      </p:sp>
      <p:sp>
        <p:nvSpPr>
          <p:cNvPr id="34" name="Text Placeholder 5">
            <a:extLst>
              <a:ext uri="{FF2B5EF4-FFF2-40B4-BE49-F238E27FC236}">
                <a16:creationId xmlns:a16="http://schemas.microsoft.com/office/drawing/2014/main" id="{2ADA71F5-7129-400C-B0DF-AC357FF32F31}"/>
              </a:ext>
            </a:extLst>
          </p:cNvPr>
          <p:cNvSpPr>
            <a:spLocks noGrp="1"/>
          </p:cNvSpPr>
          <p:nvPr>
            <p:ph type="body" sz="quarter" idx="38" hasCustomPrompt="1"/>
          </p:nvPr>
        </p:nvSpPr>
        <p:spPr bwMode="invGray">
          <a:xfrm>
            <a:off x="6917709" y="2605260"/>
            <a:ext cx="192360" cy="492443"/>
          </a:xfrm>
        </p:spPr>
        <p:txBody>
          <a:bodyPr wrap="none" lIns="0" tIns="0" rIns="0" bIns="0" anchor="ctr">
            <a:spAutoFit/>
          </a:bodyPr>
          <a:lstStyle>
            <a:lvl1pPr marL="0" indent="0" algn="ctr">
              <a:buNone/>
              <a:defRPr sz="3200">
                <a:solidFill>
                  <a:schemeClr val="tx1"/>
                </a:solidFill>
                <a:latin typeface="+mj-lt"/>
              </a:defRPr>
            </a:lvl1pPr>
          </a:lstStyle>
          <a:p>
            <a:pPr lvl="0"/>
            <a:r>
              <a:rPr lang="en-US"/>
              <a:t>1</a:t>
            </a:r>
          </a:p>
        </p:txBody>
      </p:sp>
      <p:sp>
        <p:nvSpPr>
          <p:cNvPr id="35" name="Text Placeholder 5">
            <a:extLst>
              <a:ext uri="{FF2B5EF4-FFF2-40B4-BE49-F238E27FC236}">
                <a16:creationId xmlns:a16="http://schemas.microsoft.com/office/drawing/2014/main" id="{9728EC26-22D9-446A-858E-1380646BEC8D}"/>
              </a:ext>
            </a:extLst>
          </p:cNvPr>
          <p:cNvSpPr>
            <a:spLocks noGrp="1"/>
          </p:cNvSpPr>
          <p:nvPr>
            <p:ph type="body" sz="quarter" idx="39" hasCustomPrompt="1"/>
          </p:nvPr>
        </p:nvSpPr>
        <p:spPr bwMode="invGray">
          <a:xfrm>
            <a:off x="6901681" y="4342405"/>
            <a:ext cx="224420" cy="492443"/>
          </a:xfrm>
        </p:spPr>
        <p:txBody>
          <a:bodyPr wrap="none" lIns="0" tIns="0" rIns="0" bIns="0" anchor="ctr">
            <a:spAutoFit/>
          </a:bodyPr>
          <a:lstStyle>
            <a:lvl1pPr marL="0" indent="0" algn="ctr">
              <a:buNone/>
              <a:defRPr sz="3200">
                <a:solidFill>
                  <a:schemeClr val="tx1"/>
                </a:solidFill>
                <a:latin typeface="+mj-lt"/>
              </a:defRPr>
            </a:lvl1pPr>
          </a:lstStyle>
          <a:p>
            <a:pPr lvl="0"/>
            <a:r>
              <a:rPr lang="en-US"/>
              <a:t>2</a:t>
            </a:r>
          </a:p>
        </p:txBody>
      </p:sp>
      <p:sp>
        <p:nvSpPr>
          <p:cNvPr id="44" name="Text Placeholder 5">
            <a:extLst>
              <a:ext uri="{FF2B5EF4-FFF2-40B4-BE49-F238E27FC236}">
                <a16:creationId xmlns:a16="http://schemas.microsoft.com/office/drawing/2014/main" id="{B228C6B8-C454-4F13-B085-2826A647087E}"/>
              </a:ext>
            </a:extLst>
          </p:cNvPr>
          <p:cNvSpPr>
            <a:spLocks noGrp="1"/>
          </p:cNvSpPr>
          <p:nvPr>
            <p:ph type="body" sz="quarter" idx="13" hasCustomPrompt="1"/>
          </p:nvPr>
        </p:nvSpPr>
        <p:spPr bwMode="invGray">
          <a:xfrm>
            <a:off x="427567" y="1922585"/>
            <a:ext cx="4023360" cy="1758463"/>
          </a:xfrm>
        </p:spPr>
        <p:txBody>
          <a:bodyPr lIns="0" tIns="0" rIns="0" bIns="0" anchor="t"/>
          <a:lstStyle>
            <a:lvl1pPr marL="0" indent="0" algn="l">
              <a:buFont typeface="Arial" panose="020B0604020202020204" pitchFamily="34" charset="0"/>
              <a:buNone/>
              <a:defRPr sz="1600">
                <a:latin typeface="+mn-lt"/>
              </a:defRPr>
            </a:lvl1pPr>
          </a:lstStyle>
          <a:p>
            <a:pPr lvl="0"/>
            <a:r>
              <a:rPr lang="en-US"/>
              <a:t>Text</a:t>
            </a:r>
          </a:p>
        </p:txBody>
      </p:sp>
      <p:sp>
        <p:nvSpPr>
          <p:cNvPr id="45" name="Text Placeholder 5">
            <a:extLst>
              <a:ext uri="{FF2B5EF4-FFF2-40B4-BE49-F238E27FC236}">
                <a16:creationId xmlns:a16="http://schemas.microsoft.com/office/drawing/2014/main" id="{59DE835B-E0E7-4904-B71F-7A45A531F3E4}"/>
              </a:ext>
            </a:extLst>
          </p:cNvPr>
          <p:cNvSpPr>
            <a:spLocks noGrp="1"/>
          </p:cNvSpPr>
          <p:nvPr>
            <p:ph type="body" sz="quarter" idx="49" hasCustomPrompt="1"/>
          </p:nvPr>
        </p:nvSpPr>
        <p:spPr bwMode="invGray">
          <a:xfrm>
            <a:off x="427567" y="1432984"/>
            <a:ext cx="4023360" cy="466155"/>
          </a:xfrm>
        </p:spPr>
        <p:txBody>
          <a:bodyPr lIns="0" tIns="0" rIns="0" bIns="0" anchor="ctr"/>
          <a:lstStyle>
            <a:lvl1pPr marL="0" indent="0" algn="l">
              <a:buFont typeface="Arial" panose="020B0604020202020204" pitchFamily="34" charset="0"/>
              <a:buNone/>
              <a:defRPr sz="1867">
                <a:solidFill>
                  <a:schemeClr val="accent4"/>
                </a:solidFill>
                <a:latin typeface="+mj-lt"/>
              </a:defRPr>
            </a:lvl1pPr>
          </a:lstStyle>
          <a:p>
            <a:pPr lvl="0"/>
            <a:r>
              <a:rPr lang="en-US"/>
              <a:t>Title</a:t>
            </a:r>
          </a:p>
        </p:txBody>
      </p:sp>
      <p:sp>
        <p:nvSpPr>
          <p:cNvPr id="46" name="Text Placeholder 5">
            <a:extLst>
              <a:ext uri="{FF2B5EF4-FFF2-40B4-BE49-F238E27FC236}">
                <a16:creationId xmlns:a16="http://schemas.microsoft.com/office/drawing/2014/main" id="{FFE36F5A-6540-404B-BAC3-45490143A4BB}"/>
              </a:ext>
            </a:extLst>
          </p:cNvPr>
          <p:cNvSpPr>
            <a:spLocks noGrp="1"/>
          </p:cNvSpPr>
          <p:nvPr>
            <p:ph type="body" sz="quarter" idx="50" hasCustomPrompt="1"/>
          </p:nvPr>
        </p:nvSpPr>
        <p:spPr bwMode="invGray">
          <a:xfrm>
            <a:off x="427567" y="4337538"/>
            <a:ext cx="4023360" cy="1758463"/>
          </a:xfrm>
        </p:spPr>
        <p:txBody>
          <a:bodyPr lIns="0" tIns="0" rIns="0" bIns="0" anchor="t"/>
          <a:lstStyle>
            <a:lvl1pPr marL="0" indent="0" algn="l">
              <a:buFont typeface="Arial" panose="020B0604020202020204" pitchFamily="34" charset="0"/>
              <a:buNone/>
              <a:defRPr sz="1600">
                <a:latin typeface="+mn-lt"/>
              </a:defRPr>
            </a:lvl1pPr>
          </a:lstStyle>
          <a:p>
            <a:pPr lvl="0"/>
            <a:r>
              <a:rPr lang="en-US"/>
              <a:t>Text</a:t>
            </a:r>
          </a:p>
        </p:txBody>
      </p:sp>
      <p:sp>
        <p:nvSpPr>
          <p:cNvPr id="49" name="Text Placeholder 5">
            <a:extLst>
              <a:ext uri="{FF2B5EF4-FFF2-40B4-BE49-F238E27FC236}">
                <a16:creationId xmlns:a16="http://schemas.microsoft.com/office/drawing/2014/main" id="{37E674A5-D356-4589-8349-70F08635D01D}"/>
              </a:ext>
            </a:extLst>
          </p:cNvPr>
          <p:cNvSpPr>
            <a:spLocks noGrp="1"/>
          </p:cNvSpPr>
          <p:nvPr>
            <p:ph type="body" sz="quarter" idx="51" hasCustomPrompt="1"/>
          </p:nvPr>
        </p:nvSpPr>
        <p:spPr bwMode="invGray">
          <a:xfrm>
            <a:off x="427567" y="3847937"/>
            <a:ext cx="4023360" cy="466155"/>
          </a:xfrm>
        </p:spPr>
        <p:txBody>
          <a:bodyPr lIns="0" tIns="0" rIns="0" bIns="0" anchor="ctr"/>
          <a:lstStyle>
            <a:lvl1pPr marL="0" marR="0" indent="0" algn="l" defTabSz="1219170" rtl="0" eaLnBrk="1" fontAlgn="auto" latinLnBrk="0" hangingPunct="1">
              <a:lnSpc>
                <a:spcPct val="100000"/>
              </a:lnSpc>
              <a:spcBef>
                <a:spcPts val="0"/>
              </a:spcBef>
              <a:spcAft>
                <a:spcPts val="533"/>
              </a:spcAft>
              <a:buClr>
                <a:srgbClr val="FFFFFF"/>
              </a:buClr>
              <a:buSzPct val="100000"/>
              <a:buFont typeface="Arial" panose="020B0604020202020204" pitchFamily="34" charset="0"/>
              <a:buNone/>
              <a:tabLst/>
              <a:defRPr sz="1867">
                <a:solidFill>
                  <a:schemeClr val="accent3"/>
                </a:solidFill>
                <a:latin typeface="+mj-lt"/>
              </a:defRPr>
            </a:lvl1pPr>
          </a:lstStyle>
          <a:p>
            <a:pPr lvl="0"/>
            <a:r>
              <a:rPr lang="en-US"/>
              <a:t>Title</a:t>
            </a:r>
          </a:p>
        </p:txBody>
      </p:sp>
      <p:sp>
        <p:nvSpPr>
          <p:cNvPr id="50" name="Text Placeholder 5">
            <a:extLst>
              <a:ext uri="{FF2B5EF4-FFF2-40B4-BE49-F238E27FC236}">
                <a16:creationId xmlns:a16="http://schemas.microsoft.com/office/drawing/2014/main" id="{C34FA53B-F531-4886-B345-0ECF29DACF5A}"/>
              </a:ext>
            </a:extLst>
          </p:cNvPr>
          <p:cNvSpPr>
            <a:spLocks noGrp="1"/>
          </p:cNvSpPr>
          <p:nvPr>
            <p:ph type="body" sz="quarter" idx="52" hasCustomPrompt="1"/>
          </p:nvPr>
        </p:nvSpPr>
        <p:spPr bwMode="invGray">
          <a:xfrm>
            <a:off x="7716651" y="1922585"/>
            <a:ext cx="4023360" cy="1758463"/>
          </a:xfrm>
        </p:spPr>
        <p:txBody>
          <a:bodyPr lIns="0" tIns="0" rIns="0" bIns="0" anchor="t"/>
          <a:lstStyle>
            <a:lvl1pPr marL="0" indent="0" algn="r">
              <a:buFont typeface="Arial" panose="020B0604020202020204" pitchFamily="34" charset="0"/>
              <a:buNone/>
              <a:defRPr sz="1600">
                <a:latin typeface="+mn-lt"/>
              </a:defRPr>
            </a:lvl1pPr>
          </a:lstStyle>
          <a:p>
            <a:pPr lvl="0"/>
            <a:r>
              <a:rPr lang="en-US"/>
              <a:t>Text</a:t>
            </a:r>
          </a:p>
        </p:txBody>
      </p:sp>
      <p:sp>
        <p:nvSpPr>
          <p:cNvPr id="54" name="Text Placeholder 5">
            <a:extLst>
              <a:ext uri="{FF2B5EF4-FFF2-40B4-BE49-F238E27FC236}">
                <a16:creationId xmlns:a16="http://schemas.microsoft.com/office/drawing/2014/main" id="{94B3C364-5411-4916-A935-D899A61821A4}"/>
              </a:ext>
            </a:extLst>
          </p:cNvPr>
          <p:cNvSpPr>
            <a:spLocks noGrp="1"/>
          </p:cNvSpPr>
          <p:nvPr>
            <p:ph type="body" sz="quarter" idx="53" hasCustomPrompt="1"/>
          </p:nvPr>
        </p:nvSpPr>
        <p:spPr bwMode="invGray">
          <a:xfrm>
            <a:off x="7716651" y="1432984"/>
            <a:ext cx="4023360" cy="466155"/>
          </a:xfrm>
        </p:spPr>
        <p:txBody>
          <a:bodyPr lIns="0" tIns="0" rIns="0" bIns="0" anchor="ctr"/>
          <a:lstStyle>
            <a:lvl1pPr marL="0" indent="0" algn="r">
              <a:buFont typeface="Arial" panose="020B0604020202020204" pitchFamily="34" charset="0"/>
              <a:buNone/>
              <a:defRPr sz="1867">
                <a:solidFill>
                  <a:schemeClr val="accent1"/>
                </a:solidFill>
                <a:latin typeface="+mj-lt"/>
              </a:defRPr>
            </a:lvl1pPr>
          </a:lstStyle>
          <a:p>
            <a:pPr lvl="0"/>
            <a:r>
              <a:rPr lang="en-US"/>
              <a:t>Title</a:t>
            </a:r>
          </a:p>
        </p:txBody>
      </p:sp>
      <p:sp>
        <p:nvSpPr>
          <p:cNvPr id="55" name="Text Placeholder 5">
            <a:extLst>
              <a:ext uri="{FF2B5EF4-FFF2-40B4-BE49-F238E27FC236}">
                <a16:creationId xmlns:a16="http://schemas.microsoft.com/office/drawing/2014/main" id="{6704B853-92BC-4755-8429-4E8BF0F67255}"/>
              </a:ext>
            </a:extLst>
          </p:cNvPr>
          <p:cNvSpPr>
            <a:spLocks noGrp="1"/>
          </p:cNvSpPr>
          <p:nvPr>
            <p:ph type="body" sz="quarter" idx="54" hasCustomPrompt="1"/>
          </p:nvPr>
        </p:nvSpPr>
        <p:spPr bwMode="invGray">
          <a:xfrm>
            <a:off x="7716651" y="4337538"/>
            <a:ext cx="4023360" cy="1758463"/>
          </a:xfrm>
        </p:spPr>
        <p:txBody>
          <a:bodyPr lIns="0" tIns="0" rIns="0" bIns="0" anchor="t"/>
          <a:lstStyle>
            <a:lvl1pPr marL="0" indent="0" algn="r">
              <a:buFont typeface="Arial" panose="020B0604020202020204" pitchFamily="34" charset="0"/>
              <a:buNone/>
              <a:defRPr sz="1600">
                <a:latin typeface="+mn-lt"/>
              </a:defRPr>
            </a:lvl1pPr>
          </a:lstStyle>
          <a:p>
            <a:pPr lvl="0"/>
            <a:r>
              <a:rPr lang="en-US"/>
              <a:t>Text</a:t>
            </a:r>
          </a:p>
        </p:txBody>
      </p:sp>
      <p:sp>
        <p:nvSpPr>
          <p:cNvPr id="56" name="Text Placeholder 5">
            <a:extLst>
              <a:ext uri="{FF2B5EF4-FFF2-40B4-BE49-F238E27FC236}">
                <a16:creationId xmlns:a16="http://schemas.microsoft.com/office/drawing/2014/main" id="{10F7BB3B-070D-44D0-8532-22A766ECACC4}"/>
              </a:ext>
            </a:extLst>
          </p:cNvPr>
          <p:cNvSpPr>
            <a:spLocks noGrp="1"/>
          </p:cNvSpPr>
          <p:nvPr>
            <p:ph type="body" sz="quarter" idx="55" hasCustomPrompt="1"/>
          </p:nvPr>
        </p:nvSpPr>
        <p:spPr bwMode="invGray">
          <a:xfrm>
            <a:off x="7716651" y="3847937"/>
            <a:ext cx="4023360" cy="466155"/>
          </a:xfrm>
        </p:spPr>
        <p:txBody>
          <a:bodyPr lIns="0" tIns="0" rIns="0" bIns="0" anchor="ctr"/>
          <a:lstStyle>
            <a:lvl1pPr marL="0" indent="0" algn="r">
              <a:buFont typeface="Arial" panose="020B0604020202020204" pitchFamily="34" charset="0"/>
              <a:buNone/>
              <a:defRPr sz="1867">
                <a:solidFill>
                  <a:schemeClr val="accent2"/>
                </a:solidFill>
                <a:latin typeface="+mj-lt"/>
              </a:defRPr>
            </a:lvl1pPr>
          </a:lstStyle>
          <a:p>
            <a:pPr lvl="0"/>
            <a:r>
              <a:rPr lang="en-US"/>
              <a:t>Title</a:t>
            </a:r>
          </a:p>
        </p:txBody>
      </p:sp>
      <p:sp>
        <p:nvSpPr>
          <p:cNvPr id="24" name="Slide Number Placeholder 5">
            <a:extLst>
              <a:ext uri="{FF2B5EF4-FFF2-40B4-BE49-F238E27FC236}">
                <a16:creationId xmlns:a16="http://schemas.microsoft.com/office/drawing/2014/main" id="{6A764462-F6BA-41E3-994A-E5C67F215497}"/>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238052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hal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invGray">
          <a:xfrm>
            <a:off x="303548" y="1316765"/>
            <a:ext cx="11431333" cy="4779235"/>
          </a:xfrm>
          <a:prstGeom prst="rect">
            <a:avLst/>
          </a:prstGeom>
        </p:spPr>
        <p:txBody>
          <a:bodyPr/>
          <a:lstStyle>
            <a:lvl1pPr>
              <a:buClr>
                <a:schemeClr val="tx1"/>
              </a:buClr>
              <a:defRPr/>
            </a:lvl1pPr>
            <a:lvl2pPr>
              <a:buClr>
                <a:schemeClr val="tx1"/>
              </a:buClr>
              <a:defRPr/>
            </a:lvl2pPr>
            <a:lvl3pPr>
              <a:buClr>
                <a:schemeClr val="tx1"/>
              </a:buClr>
              <a:defRPr/>
            </a:lvl3pPr>
            <a:lvl4pPr>
              <a:buClr>
                <a:schemeClr val="tx1"/>
              </a:buClr>
              <a:defRPr/>
            </a:lvl4pPr>
          </a:lstStyle>
          <a:p>
            <a:pPr lvl="0"/>
            <a:r>
              <a:rPr lang="nl-NL"/>
              <a:t>Paragraph 01 (Raleway Medium 14 pt)</a:t>
            </a:r>
          </a:p>
          <a:p>
            <a:pPr lvl="1"/>
            <a:r>
              <a:rPr lang="nl-NL"/>
              <a:t>Paragraph 02 (Raleway Light 12 pt)</a:t>
            </a:r>
          </a:p>
          <a:p>
            <a:pPr lvl="2"/>
            <a:r>
              <a:rPr lang="nl-NL"/>
              <a:t>Paragraph 03 (Raleway Light 11 pt)</a:t>
            </a:r>
          </a:p>
          <a:p>
            <a:pPr lvl="3"/>
            <a:r>
              <a:rPr lang="en-US"/>
              <a:t>Paragraph 04 (</a:t>
            </a:r>
            <a:r>
              <a:rPr lang="en-US" err="1"/>
              <a:t>Raleway</a:t>
            </a:r>
            <a:r>
              <a:rPr lang="en-US"/>
              <a:t> Light 10 </a:t>
            </a:r>
            <a:r>
              <a:rPr lang="en-US" err="1"/>
              <a:t>pt</a:t>
            </a:r>
            <a:r>
              <a:rPr lang="en-US"/>
              <a:t>)</a:t>
            </a:r>
            <a:endParaRPr lang="nl-NL"/>
          </a:p>
        </p:txBody>
      </p:sp>
      <p:sp>
        <p:nvSpPr>
          <p:cNvPr id="2" name="Title 1">
            <a:extLst>
              <a:ext uri="{FF2B5EF4-FFF2-40B4-BE49-F238E27FC236}">
                <a16:creationId xmlns:a16="http://schemas.microsoft.com/office/drawing/2014/main" id="{FBE39E19-1AC4-4742-8B2F-2B2F1EDFECDA}"/>
              </a:ext>
            </a:extLst>
          </p:cNvPr>
          <p:cNvSpPr>
            <a:spLocks noGrp="1"/>
          </p:cNvSpPr>
          <p:nvPr>
            <p:ph type="title" hasCustomPrompt="1"/>
          </p:nvPr>
        </p:nvSpPr>
        <p:spPr bwMode="invGray">
          <a:xfrm>
            <a:off x="303548" y="164638"/>
            <a:ext cx="11436096" cy="972501"/>
          </a:xfrm>
        </p:spPr>
        <p:txBody>
          <a:bodyPr/>
          <a:lstStyle/>
          <a:p>
            <a:r>
              <a:rPr lang="en-US"/>
              <a:t>Title in </a:t>
            </a:r>
            <a:r>
              <a:rPr lang="en-US" err="1"/>
              <a:t>Raleway</a:t>
            </a:r>
            <a:r>
              <a:rPr lang="en-US"/>
              <a:t> </a:t>
            </a:r>
            <a:r>
              <a:rPr lang="en-US" err="1"/>
              <a:t>SemiBold</a:t>
            </a:r>
            <a:r>
              <a:rPr lang="en-US"/>
              <a:t> 20pt</a:t>
            </a:r>
          </a:p>
        </p:txBody>
      </p:sp>
      <p:sp>
        <p:nvSpPr>
          <p:cNvPr id="5" name="Text Placeholder 4">
            <a:extLst>
              <a:ext uri="{FF2B5EF4-FFF2-40B4-BE49-F238E27FC236}">
                <a16:creationId xmlns:a16="http://schemas.microsoft.com/office/drawing/2014/main" id="{2A828D06-72A4-4FF4-BF9E-BC6ACDD1042A}"/>
              </a:ext>
            </a:extLst>
          </p:cNvPr>
          <p:cNvSpPr>
            <a:spLocks noGrp="1"/>
          </p:cNvSpPr>
          <p:nvPr>
            <p:ph type="body" sz="quarter" idx="10"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6" name="Slide Number Placeholder 5">
            <a:extLst>
              <a:ext uri="{FF2B5EF4-FFF2-40B4-BE49-F238E27FC236}">
                <a16:creationId xmlns:a16="http://schemas.microsoft.com/office/drawing/2014/main" id="{C5FA3DF9-B2F1-4F97-A972-DFA59297CD19}"/>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766590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ight titles">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360A106C-7E83-4E97-8AE0-90E2885456BF}"/>
              </a:ext>
            </a:extLst>
          </p:cNvPr>
          <p:cNvCxnSpPr>
            <a:cxnSpLocks/>
          </p:cNvCxnSpPr>
          <p:nvPr/>
        </p:nvCxnSpPr>
        <p:spPr bwMode="invGray">
          <a:xfrm flipV="1">
            <a:off x="427567" y="3765550"/>
            <a:ext cx="11324167" cy="1"/>
          </a:xfrm>
          <a:prstGeom prst="line">
            <a:avLst/>
          </a:prstGeom>
          <a:ln>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B0A45B7-0313-483B-AE78-7E39674CD89A}"/>
              </a:ext>
            </a:extLst>
          </p:cNvPr>
          <p:cNvCxnSpPr/>
          <p:nvPr/>
        </p:nvCxnSpPr>
        <p:spPr bwMode="invGray">
          <a:xfrm>
            <a:off x="3198925" y="1435101"/>
            <a:ext cx="0" cy="4660900"/>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7F9E84B-B0C7-4FEB-B8C8-B5137DF9BA2F}"/>
              </a:ext>
            </a:extLst>
          </p:cNvPr>
          <p:cNvCxnSpPr/>
          <p:nvPr/>
        </p:nvCxnSpPr>
        <p:spPr bwMode="invGray">
          <a:xfrm>
            <a:off x="6083787" y="1435101"/>
            <a:ext cx="0" cy="4660900"/>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6746778-1213-402F-A56D-B7A31D93C456}"/>
              </a:ext>
            </a:extLst>
          </p:cNvPr>
          <p:cNvCxnSpPr/>
          <p:nvPr/>
        </p:nvCxnSpPr>
        <p:spPr bwMode="invGray">
          <a:xfrm>
            <a:off x="8968649" y="1435101"/>
            <a:ext cx="0" cy="4660900"/>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invGray">
          <a:xfrm>
            <a:off x="427567" y="1432984"/>
            <a:ext cx="2657856" cy="2194560"/>
          </a:xfrm>
        </p:spPr>
        <p:txBody>
          <a:bodyPr lIns="0" tIns="0" rIns="0" bIns="0" anchor="t"/>
          <a:lstStyle>
            <a:lvl1pPr marL="0" indent="0" algn="l">
              <a:buFont typeface="Arial" panose="020B0604020202020204" pitchFamily="34" charset="0"/>
              <a:buNone/>
              <a:defRPr sz="1467">
                <a:latin typeface="+mn-lt"/>
              </a:defRPr>
            </a:lvl1pPr>
          </a:lstStyle>
          <a:p>
            <a:pPr lvl="0"/>
            <a:r>
              <a:rPr lang="en-US"/>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invGray">
          <a:xfrm>
            <a:off x="3312428" y="1432984"/>
            <a:ext cx="2657856" cy="2194560"/>
          </a:xfrm>
        </p:spPr>
        <p:txBody>
          <a:bodyPr lIns="0" tIns="0" rIns="0" bIns="0" anchor="t"/>
          <a:lstStyle>
            <a:lvl1pPr marL="0" indent="0" algn="l">
              <a:buFont typeface="Arial" panose="020B0604020202020204" pitchFamily="34" charset="0"/>
              <a:buNone/>
              <a:defRPr sz="1467">
                <a:latin typeface="+mn-lt"/>
              </a:defRPr>
            </a:lvl1pPr>
          </a:lstStyle>
          <a:p>
            <a:pPr lvl="0"/>
            <a:r>
              <a:rPr lang="en-US"/>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invGray">
          <a:xfrm>
            <a:off x="6197289" y="1432984"/>
            <a:ext cx="2657856" cy="2194560"/>
          </a:xfrm>
        </p:spPr>
        <p:txBody>
          <a:bodyPr lIns="0" tIns="0" rIns="0" bIns="0" anchor="t"/>
          <a:lstStyle>
            <a:lvl1pPr marL="0" indent="0" algn="l">
              <a:buFont typeface="Arial" panose="020B0604020202020204" pitchFamily="34" charset="0"/>
              <a:buNone/>
              <a:defRPr sz="1467">
                <a:latin typeface="+mn-lt"/>
              </a:defRPr>
            </a:lvl1pPr>
          </a:lstStyle>
          <a:p>
            <a:pPr lvl="0"/>
            <a:r>
              <a:rPr lang="en-US"/>
              <a:t>Text</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invGray">
          <a:xfrm>
            <a:off x="427567" y="3901440"/>
            <a:ext cx="2657856" cy="2194560"/>
          </a:xfrm>
        </p:spPr>
        <p:txBody>
          <a:bodyPr lIns="0" tIns="0" rIns="0" bIns="0" anchor="t"/>
          <a:lstStyle>
            <a:lvl1pPr marL="0" indent="0" algn="l">
              <a:buFont typeface="Arial" panose="020B0604020202020204" pitchFamily="34" charset="0"/>
              <a:buNone/>
              <a:defRPr sz="1467">
                <a:latin typeface="+mn-lt"/>
              </a:defRPr>
            </a:lvl1pPr>
          </a:lstStyle>
          <a:p>
            <a:pPr lvl="0"/>
            <a:r>
              <a:rPr lang="en-US"/>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invGray">
          <a:xfrm>
            <a:off x="3312429" y="3901440"/>
            <a:ext cx="2657856" cy="2194560"/>
          </a:xfrm>
        </p:spPr>
        <p:txBody>
          <a:bodyPr lIns="0" tIns="0" rIns="0" bIns="0" anchor="t"/>
          <a:lstStyle>
            <a:lvl1pPr marL="0" indent="0" algn="l">
              <a:buFont typeface="Arial" panose="020B0604020202020204" pitchFamily="34" charset="0"/>
              <a:buNone/>
              <a:defRPr sz="1467">
                <a:latin typeface="+mn-lt"/>
              </a:defRPr>
            </a:lvl1pPr>
          </a:lstStyle>
          <a:p>
            <a:pPr lvl="0"/>
            <a:r>
              <a:rPr lang="en-US"/>
              <a:t>Text</a:t>
            </a:r>
          </a:p>
        </p:txBody>
      </p:sp>
      <p:sp>
        <p:nvSpPr>
          <p:cNvPr id="65" name="Text Placeholder 5">
            <a:extLst>
              <a:ext uri="{FF2B5EF4-FFF2-40B4-BE49-F238E27FC236}">
                <a16:creationId xmlns:a16="http://schemas.microsoft.com/office/drawing/2014/main" id="{0621D659-92B1-4C6E-BA9E-340B7DE5A15D}"/>
              </a:ext>
            </a:extLst>
          </p:cNvPr>
          <p:cNvSpPr>
            <a:spLocks noGrp="1"/>
          </p:cNvSpPr>
          <p:nvPr>
            <p:ph type="body" sz="quarter" idx="34" hasCustomPrompt="1"/>
          </p:nvPr>
        </p:nvSpPr>
        <p:spPr bwMode="invGray">
          <a:xfrm>
            <a:off x="6197292" y="3901440"/>
            <a:ext cx="2657856" cy="2194560"/>
          </a:xfrm>
        </p:spPr>
        <p:txBody>
          <a:bodyPr lIns="0" tIns="0" rIns="0" bIns="0" anchor="t"/>
          <a:lstStyle>
            <a:lvl1pPr marL="0" indent="0" algn="l">
              <a:buFont typeface="Arial" panose="020B0604020202020204" pitchFamily="34" charset="0"/>
              <a:buNone/>
              <a:defRPr sz="1467">
                <a:latin typeface="+mn-lt"/>
              </a:defRPr>
            </a:lvl1pPr>
          </a:lstStyle>
          <a:p>
            <a:pPr lvl="0"/>
            <a:r>
              <a:rPr lang="en-US"/>
              <a:t>Text</a:t>
            </a:r>
          </a:p>
        </p:txBody>
      </p:sp>
      <p:sp>
        <p:nvSpPr>
          <p:cNvPr id="28" name="Text Placeholder 5">
            <a:extLst>
              <a:ext uri="{FF2B5EF4-FFF2-40B4-BE49-F238E27FC236}">
                <a16:creationId xmlns:a16="http://schemas.microsoft.com/office/drawing/2014/main" id="{04D45D0F-ACD9-4F42-B26B-D669974F0A30}"/>
              </a:ext>
            </a:extLst>
          </p:cNvPr>
          <p:cNvSpPr>
            <a:spLocks noGrp="1"/>
          </p:cNvSpPr>
          <p:nvPr>
            <p:ph type="body" sz="quarter" idx="35" hasCustomPrompt="1"/>
          </p:nvPr>
        </p:nvSpPr>
        <p:spPr bwMode="invGray">
          <a:xfrm>
            <a:off x="9082155" y="1432984"/>
            <a:ext cx="2657856" cy="2194560"/>
          </a:xfrm>
        </p:spPr>
        <p:txBody>
          <a:bodyPr lIns="0" tIns="0" rIns="0" bIns="0" anchor="t"/>
          <a:lstStyle>
            <a:lvl1pPr marL="0" indent="0" algn="l">
              <a:buFont typeface="Arial" panose="020B0604020202020204" pitchFamily="34" charset="0"/>
              <a:buNone/>
              <a:defRPr sz="1467">
                <a:latin typeface="+mn-lt"/>
              </a:defRPr>
            </a:lvl1pPr>
          </a:lstStyle>
          <a:p>
            <a:pPr lvl="0"/>
            <a:r>
              <a:rPr lang="en-US"/>
              <a:t>Text</a:t>
            </a:r>
          </a:p>
        </p:txBody>
      </p:sp>
      <p:sp>
        <p:nvSpPr>
          <p:cNvPr id="31" name="Text Placeholder 5">
            <a:extLst>
              <a:ext uri="{FF2B5EF4-FFF2-40B4-BE49-F238E27FC236}">
                <a16:creationId xmlns:a16="http://schemas.microsoft.com/office/drawing/2014/main" id="{EC0D2291-4990-48EB-AB3C-41113664CF1A}"/>
              </a:ext>
            </a:extLst>
          </p:cNvPr>
          <p:cNvSpPr>
            <a:spLocks noGrp="1"/>
          </p:cNvSpPr>
          <p:nvPr>
            <p:ph type="body" sz="quarter" idx="36" hasCustomPrompt="1"/>
          </p:nvPr>
        </p:nvSpPr>
        <p:spPr bwMode="invGray">
          <a:xfrm>
            <a:off x="9082155" y="3901440"/>
            <a:ext cx="2657856" cy="2194560"/>
          </a:xfrm>
        </p:spPr>
        <p:txBody>
          <a:bodyPr lIns="0" tIns="0" rIns="0" bIns="0" anchor="t"/>
          <a:lstStyle>
            <a:lvl1pPr marL="0" indent="0" algn="l">
              <a:buFont typeface="Arial" panose="020B0604020202020204" pitchFamily="34" charset="0"/>
              <a:buNone/>
              <a:defRPr sz="1467">
                <a:latin typeface="+mn-lt"/>
              </a:defRPr>
            </a:lvl1pPr>
          </a:lstStyle>
          <a:p>
            <a:pPr lvl="0"/>
            <a:r>
              <a:rPr lang="en-US"/>
              <a:t>Text</a:t>
            </a:r>
          </a:p>
        </p:txBody>
      </p:sp>
      <p:sp>
        <p:nvSpPr>
          <p:cNvPr id="16" name="Slide Number Placeholder 5">
            <a:extLst>
              <a:ext uri="{FF2B5EF4-FFF2-40B4-BE49-F238E27FC236}">
                <a16:creationId xmlns:a16="http://schemas.microsoft.com/office/drawing/2014/main" id="{28DA754C-42C4-4DE7-A48C-541AAEF39A41}"/>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38974408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C3DED43-0142-4050-A466-2CBA34767972}"/>
              </a:ext>
            </a:extLst>
          </p:cNvPr>
          <p:cNvGrpSpPr/>
          <p:nvPr/>
        </p:nvGrpSpPr>
        <p:grpSpPr bwMode="invGray">
          <a:xfrm>
            <a:off x="6197601" y="933278"/>
            <a:ext cx="5343188" cy="4590285"/>
            <a:chOff x="6531873" y="1076325"/>
            <a:chExt cx="2283515" cy="1961747"/>
          </a:xfrm>
        </p:grpSpPr>
        <p:sp>
          <p:nvSpPr>
            <p:cNvPr id="9" name="Oval 8">
              <a:extLst>
                <a:ext uri="{FF2B5EF4-FFF2-40B4-BE49-F238E27FC236}">
                  <a16:creationId xmlns:a16="http://schemas.microsoft.com/office/drawing/2014/main" id="{5F76AA89-46A0-4F89-9889-A7EC03C7017E}"/>
                </a:ext>
              </a:extLst>
            </p:cNvPr>
            <p:cNvSpPr/>
            <p:nvPr/>
          </p:nvSpPr>
          <p:spPr bwMode="invGray">
            <a:xfrm>
              <a:off x="7320724" y="1076325"/>
              <a:ext cx="1494664" cy="1494664"/>
            </a:xfrm>
            <a:prstGeom prst="ellipse">
              <a:avLst/>
            </a:prstGeom>
            <a:gradFill flip="none" rotWithShape="1">
              <a:gsLst>
                <a:gs pos="0">
                  <a:schemeClr val="accent4"/>
                </a:gs>
                <a:gs pos="100000">
                  <a:schemeClr val="accent4">
                    <a:alpha val="700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id="{33144C66-4A5F-4742-9750-9354819ED9D7}"/>
                </a:ext>
              </a:extLst>
            </p:cNvPr>
            <p:cNvSpPr/>
            <p:nvPr/>
          </p:nvSpPr>
          <p:spPr bwMode="invGray">
            <a:xfrm>
              <a:off x="6531873" y="1543408"/>
              <a:ext cx="1494664" cy="1494664"/>
            </a:xfrm>
            <a:prstGeom prst="ellipse">
              <a:avLst/>
            </a:prstGeom>
            <a:gradFill flip="none" rotWithShape="1">
              <a:gsLst>
                <a:gs pos="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20799" y="2537691"/>
            <a:ext cx="4961468" cy="1434541"/>
          </a:xfrm>
        </p:spPr>
        <p:txBody>
          <a:bodyPr lIns="0" tIns="0" rIns="0" bIns="0"/>
          <a:lstStyle>
            <a:lvl1pPr marL="0" indent="0">
              <a:buNone/>
              <a:defRPr sz="3733"/>
            </a:lvl1pPr>
          </a:lstStyle>
          <a:p>
            <a:pPr lvl="0"/>
            <a:r>
              <a:rPr lang="en-US"/>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35577" y="2537691"/>
            <a:ext cx="624103" cy="574516"/>
          </a:xfrm>
        </p:spPr>
        <p:txBody>
          <a:bodyPr wrap="none" lIns="0" tIns="0" rIns="0" bIns="0">
            <a:spAutoFit/>
          </a:bodyPr>
          <a:lstStyle>
            <a:lvl1pPr marL="0" indent="0">
              <a:buNone/>
              <a:defRPr sz="3733">
                <a:solidFill>
                  <a:schemeClr val="accent1"/>
                </a:solidFill>
                <a:latin typeface="+mj-lt"/>
              </a:defRPr>
            </a:lvl1pPr>
          </a:lstStyle>
          <a:p>
            <a:pPr lvl="0"/>
            <a:r>
              <a:rPr lang="en-US"/>
              <a:t>01.</a:t>
            </a:r>
          </a:p>
        </p:txBody>
      </p:sp>
      <p:pic>
        <p:nvPicPr>
          <p:cNvPr id="11" name="Picture 10">
            <a:extLst>
              <a:ext uri="{FF2B5EF4-FFF2-40B4-BE49-F238E27FC236}">
                <a16:creationId xmlns:a16="http://schemas.microsoft.com/office/drawing/2014/main" id="{882437D3-80A3-4FDE-B55F-75100383D8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893426" y="6260859"/>
            <a:ext cx="863605" cy="282972"/>
          </a:xfrm>
          <a:prstGeom prst="rect">
            <a:avLst/>
          </a:prstGeom>
        </p:spPr>
      </p:pic>
    </p:spTree>
    <p:extLst>
      <p:ext uri="{BB962C8B-B14F-4D97-AF65-F5344CB8AC3E}">
        <p14:creationId xmlns:p14="http://schemas.microsoft.com/office/powerpoint/2010/main" val="40399649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514A9F92-D9DF-4CE5-A18E-35E04160C3DB}"/>
              </a:ext>
            </a:extLst>
          </p:cNvPr>
          <p:cNvGrpSpPr/>
          <p:nvPr/>
        </p:nvGrpSpPr>
        <p:grpSpPr bwMode="invGray">
          <a:xfrm>
            <a:off x="6400801" y="889000"/>
            <a:ext cx="4768855" cy="4820443"/>
            <a:chOff x="-2814641" y="-2652717"/>
            <a:chExt cx="3962974" cy="4005844"/>
          </a:xfrm>
        </p:grpSpPr>
        <p:sp>
          <p:nvSpPr>
            <p:cNvPr id="16" name="Oval 15">
              <a:extLst>
                <a:ext uri="{FF2B5EF4-FFF2-40B4-BE49-F238E27FC236}">
                  <a16:creationId xmlns:a16="http://schemas.microsoft.com/office/drawing/2014/main" id="{F9212EB8-01E2-45D1-A076-5EC4E0E62422}"/>
                </a:ext>
              </a:extLst>
            </p:cNvPr>
            <p:cNvSpPr>
              <a:spLocks noChangeAspect="1"/>
            </p:cNvSpPr>
            <p:nvPr/>
          </p:nvSpPr>
          <p:spPr bwMode="invGray">
            <a:xfrm>
              <a:off x="-2814641" y="-2097727"/>
              <a:ext cx="2386583" cy="2386584"/>
            </a:xfrm>
            <a:prstGeom prst="ellipse">
              <a:avLst/>
            </a:prstGeom>
            <a:gradFill flip="none" rotWithShape="1">
              <a:gsLst>
                <a:gs pos="57000">
                  <a:srgbClr val="A375FF">
                    <a:alpha val="11000"/>
                  </a:srgbClr>
                </a:gs>
                <a:gs pos="10000">
                  <a:schemeClr val="accent2"/>
                </a:gs>
                <a:gs pos="100000">
                  <a:schemeClr val="accent2">
                    <a:alpha val="0"/>
                  </a:schemeClr>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Oval 16">
              <a:extLst>
                <a:ext uri="{FF2B5EF4-FFF2-40B4-BE49-F238E27FC236}">
                  <a16:creationId xmlns:a16="http://schemas.microsoft.com/office/drawing/2014/main" id="{CD03B5A8-41C6-40C8-914E-B7EF43319FC5}"/>
                </a:ext>
              </a:extLst>
            </p:cNvPr>
            <p:cNvSpPr>
              <a:spLocks noChangeAspect="1"/>
            </p:cNvSpPr>
            <p:nvPr/>
          </p:nvSpPr>
          <p:spPr bwMode="invGray">
            <a:xfrm>
              <a:off x="-1238250" y="-1592466"/>
              <a:ext cx="2386583" cy="2386584"/>
            </a:xfrm>
            <a:prstGeom prst="ellipse">
              <a:avLst/>
            </a:prstGeom>
            <a:gradFill flip="none" rotWithShape="1">
              <a:gsLst>
                <a:gs pos="61000">
                  <a:schemeClr val="accent5">
                    <a:alpha val="13000"/>
                  </a:schemeClr>
                </a:gs>
                <a:gs pos="8000">
                  <a:schemeClr val="accent5"/>
                </a:gs>
                <a:gs pos="77000">
                  <a:schemeClr val="accent5">
                    <a:alpha val="0"/>
                  </a:schemeClr>
                </a:gs>
              </a:gsLst>
              <a:lin ang="14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Oval 17">
              <a:extLst>
                <a:ext uri="{FF2B5EF4-FFF2-40B4-BE49-F238E27FC236}">
                  <a16:creationId xmlns:a16="http://schemas.microsoft.com/office/drawing/2014/main" id="{37BEB064-93E3-4EEA-8A4F-4D873C12F783}"/>
                </a:ext>
              </a:extLst>
            </p:cNvPr>
            <p:cNvSpPr>
              <a:spLocks noChangeAspect="1"/>
            </p:cNvSpPr>
            <p:nvPr/>
          </p:nvSpPr>
          <p:spPr bwMode="invGray">
            <a:xfrm>
              <a:off x="-1776415" y="-2652717"/>
              <a:ext cx="2386583" cy="2386584"/>
            </a:xfrm>
            <a:prstGeom prst="ellipse">
              <a:avLst/>
            </a:prstGeom>
            <a:gradFill flip="none" rotWithShape="1">
              <a:gsLst>
                <a:gs pos="68000">
                  <a:srgbClr val="039BDA">
                    <a:alpha val="13000"/>
                  </a:srgbClr>
                </a:gs>
                <a:gs pos="0">
                  <a:schemeClr val="accent1"/>
                </a:gs>
                <a:gs pos="100000">
                  <a:schemeClr val="accent4">
                    <a:alpha val="0"/>
                  </a:schemeClr>
                </a:gs>
              </a:gsLst>
              <a:lin ang="9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Oval 18">
              <a:extLst>
                <a:ext uri="{FF2B5EF4-FFF2-40B4-BE49-F238E27FC236}">
                  <a16:creationId xmlns:a16="http://schemas.microsoft.com/office/drawing/2014/main" id="{3BEAC7BB-7D36-461F-BC8C-942A7D0B56E7}"/>
                </a:ext>
              </a:extLst>
            </p:cNvPr>
            <p:cNvSpPr>
              <a:spLocks noChangeAspect="1"/>
            </p:cNvSpPr>
            <p:nvPr/>
          </p:nvSpPr>
          <p:spPr bwMode="invGray">
            <a:xfrm>
              <a:off x="-2276474" y="-1033457"/>
              <a:ext cx="2386583" cy="2386584"/>
            </a:xfrm>
            <a:prstGeom prst="ellipse">
              <a:avLst/>
            </a:prstGeom>
            <a:gradFill flip="none" rotWithShape="1">
              <a:gsLst>
                <a:gs pos="71000">
                  <a:srgbClr val="039BDA">
                    <a:alpha val="0"/>
                  </a:srgbClr>
                </a:gs>
                <a:gs pos="9000">
                  <a:schemeClr val="accent1"/>
                </a:gs>
                <a:gs pos="100000">
                  <a:schemeClr val="accent4">
                    <a:alpha val="0"/>
                  </a:schemeClr>
                </a:gs>
              </a:gsLst>
              <a:lin ang="19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20799" y="2537691"/>
            <a:ext cx="4961468" cy="1434541"/>
          </a:xfrm>
        </p:spPr>
        <p:txBody>
          <a:bodyPr lIns="0" tIns="0" rIns="0" bIns="0"/>
          <a:lstStyle>
            <a:lvl1pPr marL="0" indent="0">
              <a:buNone/>
              <a:defRPr sz="3733"/>
            </a:lvl1pPr>
          </a:lstStyle>
          <a:p>
            <a:pPr lvl="0"/>
            <a:r>
              <a:rPr lang="en-US"/>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35576" y="2537691"/>
            <a:ext cx="660437" cy="574516"/>
          </a:xfrm>
        </p:spPr>
        <p:txBody>
          <a:bodyPr wrap="none" lIns="0" tIns="0" rIns="0" bIns="0">
            <a:spAutoFit/>
          </a:bodyPr>
          <a:lstStyle>
            <a:lvl1pPr marL="0" indent="0">
              <a:buNone/>
              <a:defRPr sz="3733">
                <a:solidFill>
                  <a:schemeClr val="accent1"/>
                </a:solidFill>
                <a:latin typeface="+mj-lt"/>
              </a:defRPr>
            </a:lvl1pPr>
          </a:lstStyle>
          <a:p>
            <a:pPr lvl="0"/>
            <a:r>
              <a:rPr lang="en-US"/>
              <a:t>02.</a:t>
            </a:r>
          </a:p>
        </p:txBody>
      </p:sp>
      <p:pic>
        <p:nvPicPr>
          <p:cNvPr id="10" name="Picture 9">
            <a:extLst>
              <a:ext uri="{FF2B5EF4-FFF2-40B4-BE49-F238E27FC236}">
                <a16:creationId xmlns:a16="http://schemas.microsoft.com/office/drawing/2014/main" id="{8DFBE6DC-205C-4668-8E23-82F76312E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893426" y="6260859"/>
            <a:ext cx="863605" cy="282972"/>
          </a:xfrm>
          <a:prstGeom prst="rect">
            <a:avLst/>
          </a:prstGeom>
        </p:spPr>
      </p:pic>
    </p:spTree>
    <p:extLst>
      <p:ext uri="{BB962C8B-B14F-4D97-AF65-F5344CB8AC3E}">
        <p14:creationId xmlns:p14="http://schemas.microsoft.com/office/powerpoint/2010/main" val="8842641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Divider 3">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DADC50D-91E2-4FD8-9A14-FC4AC1263DB5}"/>
              </a:ext>
            </a:extLst>
          </p:cNvPr>
          <p:cNvGrpSpPr/>
          <p:nvPr/>
        </p:nvGrpSpPr>
        <p:grpSpPr bwMode="invGray">
          <a:xfrm>
            <a:off x="6604000" y="1193801"/>
            <a:ext cx="4585249" cy="4585252"/>
            <a:chOff x="-5257800" y="-4102097"/>
            <a:chExt cx="4014214" cy="4014216"/>
          </a:xfrm>
        </p:grpSpPr>
        <p:sp>
          <p:nvSpPr>
            <p:cNvPr id="12" name="Oval 11">
              <a:extLst>
                <a:ext uri="{FF2B5EF4-FFF2-40B4-BE49-F238E27FC236}">
                  <a16:creationId xmlns:a16="http://schemas.microsoft.com/office/drawing/2014/main" id="{BD63C50E-9BCB-4010-8379-234C476DDF34}"/>
                </a:ext>
              </a:extLst>
            </p:cNvPr>
            <p:cNvSpPr>
              <a:spLocks noChangeAspect="1"/>
            </p:cNvSpPr>
            <p:nvPr/>
          </p:nvSpPr>
          <p:spPr bwMode="invGray">
            <a:xfrm>
              <a:off x="-5257800" y="-4102097"/>
              <a:ext cx="4014214" cy="4014216"/>
            </a:xfrm>
            <a:prstGeom prst="ellipse">
              <a:avLst/>
            </a:prstGeom>
            <a:gradFill flip="none" rotWithShape="1">
              <a:gsLst>
                <a:gs pos="68000">
                  <a:srgbClr val="039BDA">
                    <a:alpha val="13000"/>
                  </a:srgbClr>
                </a:gs>
                <a:gs pos="4000">
                  <a:schemeClr val="accent1"/>
                </a:gs>
                <a:gs pos="100000">
                  <a:schemeClr val="accent4">
                    <a:alpha val="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224B6634-5322-4F33-A7EF-1B78850DA2B9}"/>
                </a:ext>
              </a:extLst>
            </p:cNvPr>
            <p:cNvSpPr>
              <a:spLocks noChangeAspect="1"/>
            </p:cNvSpPr>
            <p:nvPr/>
          </p:nvSpPr>
          <p:spPr bwMode="invGray">
            <a:xfrm>
              <a:off x="-4194009" y="-1974515"/>
              <a:ext cx="1883663" cy="1883664"/>
            </a:xfrm>
            <a:prstGeom prst="ellipse">
              <a:avLst/>
            </a:prstGeom>
            <a:gradFill flip="none" rotWithShape="1">
              <a:gsLst>
                <a:gs pos="68000">
                  <a:schemeClr val="accent3">
                    <a:alpha val="13000"/>
                  </a:schemeClr>
                </a:gs>
                <a:gs pos="8000">
                  <a:schemeClr val="accent3"/>
                </a:gs>
                <a:gs pos="100000">
                  <a:schemeClr val="accent4">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20799" y="2537691"/>
            <a:ext cx="4961468" cy="1434541"/>
          </a:xfrm>
        </p:spPr>
        <p:txBody>
          <a:bodyPr lIns="0" tIns="0" rIns="0" bIns="0"/>
          <a:lstStyle>
            <a:lvl1pPr marL="0" indent="0">
              <a:buNone/>
              <a:defRPr sz="3733"/>
            </a:lvl1pPr>
          </a:lstStyle>
          <a:p>
            <a:pPr lvl="0"/>
            <a:r>
              <a:rPr lang="en-US"/>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35576" y="2537691"/>
            <a:ext cx="660437" cy="574516"/>
          </a:xfrm>
        </p:spPr>
        <p:txBody>
          <a:bodyPr wrap="none" lIns="0" tIns="0" rIns="0" bIns="0">
            <a:spAutoFit/>
          </a:bodyPr>
          <a:lstStyle>
            <a:lvl1pPr marL="0" indent="0">
              <a:buNone/>
              <a:defRPr sz="3733">
                <a:solidFill>
                  <a:schemeClr val="accent1"/>
                </a:solidFill>
                <a:latin typeface="+mj-lt"/>
              </a:defRPr>
            </a:lvl1pPr>
          </a:lstStyle>
          <a:p>
            <a:pPr lvl="0"/>
            <a:r>
              <a:rPr lang="en-US"/>
              <a:t>03.</a:t>
            </a:r>
          </a:p>
        </p:txBody>
      </p:sp>
      <p:pic>
        <p:nvPicPr>
          <p:cNvPr id="8" name="Picture 7">
            <a:extLst>
              <a:ext uri="{FF2B5EF4-FFF2-40B4-BE49-F238E27FC236}">
                <a16:creationId xmlns:a16="http://schemas.microsoft.com/office/drawing/2014/main" id="{243C3FDF-E641-4B0D-9266-CF68BC0A24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893426" y="6260859"/>
            <a:ext cx="863605" cy="282972"/>
          </a:xfrm>
          <a:prstGeom prst="rect">
            <a:avLst/>
          </a:prstGeom>
        </p:spPr>
      </p:pic>
    </p:spTree>
    <p:extLst>
      <p:ext uri="{BB962C8B-B14F-4D97-AF65-F5344CB8AC3E}">
        <p14:creationId xmlns:p14="http://schemas.microsoft.com/office/powerpoint/2010/main" val="19364880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Divider 4">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B1F05F11-C684-4C97-850E-ACA71FED03DC}"/>
              </a:ext>
            </a:extLst>
          </p:cNvPr>
          <p:cNvGrpSpPr/>
          <p:nvPr/>
        </p:nvGrpSpPr>
        <p:grpSpPr bwMode="invGray">
          <a:xfrm>
            <a:off x="6853391" y="990601"/>
            <a:ext cx="4528428" cy="4580279"/>
            <a:chOff x="-2781243" y="-2005012"/>
            <a:chExt cx="3959798" cy="4005137"/>
          </a:xfrm>
        </p:grpSpPr>
        <p:sp>
          <p:nvSpPr>
            <p:cNvPr id="18" name="Oval 17">
              <a:extLst>
                <a:ext uri="{FF2B5EF4-FFF2-40B4-BE49-F238E27FC236}">
                  <a16:creationId xmlns:a16="http://schemas.microsoft.com/office/drawing/2014/main" id="{64D80E5F-B4A0-40FE-996D-13981286AF23}"/>
                </a:ext>
              </a:extLst>
            </p:cNvPr>
            <p:cNvSpPr>
              <a:spLocks noChangeAspect="1"/>
            </p:cNvSpPr>
            <p:nvPr/>
          </p:nvSpPr>
          <p:spPr bwMode="invGray">
            <a:xfrm>
              <a:off x="-1457326" y="-2000251"/>
              <a:ext cx="2624327" cy="2624328"/>
            </a:xfrm>
            <a:prstGeom prst="ellipse">
              <a:avLst/>
            </a:prstGeom>
            <a:gradFill flip="none" rotWithShape="1">
              <a:gsLst>
                <a:gs pos="58000">
                  <a:srgbClr val="039BDA">
                    <a:alpha val="23000"/>
                  </a:srgbClr>
                </a:gs>
                <a:gs pos="9000">
                  <a:schemeClr val="accent1"/>
                </a:gs>
                <a:gs pos="83000">
                  <a:schemeClr val="accent4">
                    <a:alpha val="0"/>
                  </a:schemeClr>
                </a:gs>
              </a:gsLst>
              <a:lin ang="3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Oval 18">
              <a:extLst>
                <a:ext uri="{FF2B5EF4-FFF2-40B4-BE49-F238E27FC236}">
                  <a16:creationId xmlns:a16="http://schemas.microsoft.com/office/drawing/2014/main" id="{044E1A18-C577-4864-88F9-DB012B9BEB2F}"/>
                </a:ext>
              </a:extLst>
            </p:cNvPr>
            <p:cNvSpPr>
              <a:spLocks noChangeAspect="1"/>
            </p:cNvSpPr>
            <p:nvPr/>
          </p:nvSpPr>
          <p:spPr bwMode="invGray">
            <a:xfrm>
              <a:off x="-1491492" y="-669923"/>
              <a:ext cx="2670047" cy="2670048"/>
            </a:xfrm>
            <a:prstGeom prst="ellipse">
              <a:avLst/>
            </a:prstGeom>
            <a:gradFill flip="none" rotWithShape="1">
              <a:gsLst>
                <a:gs pos="60000">
                  <a:srgbClr val="A375FF">
                    <a:alpha val="17000"/>
                  </a:srgbClr>
                </a:gs>
                <a:gs pos="0">
                  <a:schemeClr val="accent2"/>
                </a:gs>
                <a:gs pos="100000">
                  <a:schemeClr val="accent2">
                    <a:alpha val="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Oval 19">
              <a:extLst>
                <a:ext uri="{FF2B5EF4-FFF2-40B4-BE49-F238E27FC236}">
                  <a16:creationId xmlns:a16="http://schemas.microsoft.com/office/drawing/2014/main" id="{931CC741-04C9-4BD8-88D4-B7C645460B52}"/>
                </a:ext>
              </a:extLst>
            </p:cNvPr>
            <p:cNvSpPr>
              <a:spLocks noChangeAspect="1"/>
            </p:cNvSpPr>
            <p:nvPr/>
          </p:nvSpPr>
          <p:spPr bwMode="invGray">
            <a:xfrm>
              <a:off x="-2781243" y="-2005012"/>
              <a:ext cx="2670047" cy="2670048"/>
            </a:xfrm>
            <a:prstGeom prst="ellipse">
              <a:avLst/>
            </a:prstGeom>
            <a:gradFill flip="none" rotWithShape="1">
              <a:gsLst>
                <a:gs pos="60000">
                  <a:srgbClr val="A375FF">
                    <a:alpha val="11000"/>
                  </a:srgbClr>
                </a:gs>
                <a:gs pos="6000">
                  <a:schemeClr val="accent2"/>
                </a:gs>
                <a:gs pos="100000">
                  <a:schemeClr val="accent2">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Oval 20">
              <a:extLst>
                <a:ext uri="{FF2B5EF4-FFF2-40B4-BE49-F238E27FC236}">
                  <a16:creationId xmlns:a16="http://schemas.microsoft.com/office/drawing/2014/main" id="{38DF7185-7367-4349-B619-626F72A3122C}"/>
                </a:ext>
              </a:extLst>
            </p:cNvPr>
            <p:cNvSpPr>
              <a:spLocks noChangeAspect="1"/>
            </p:cNvSpPr>
            <p:nvPr/>
          </p:nvSpPr>
          <p:spPr bwMode="invGray">
            <a:xfrm>
              <a:off x="-2781243" y="-644520"/>
              <a:ext cx="2624327" cy="2624328"/>
            </a:xfrm>
            <a:prstGeom prst="ellipse">
              <a:avLst/>
            </a:prstGeom>
            <a:gradFill flip="none" rotWithShape="1">
              <a:gsLst>
                <a:gs pos="58000">
                  <a:schemeClr val="accent4">
                    <a:alpha val="13000"/>
                  </a:schemeClr>
                </a:gs>
                <a:gs pos="0">
                  <a:schemeClr val="accent4"/>
                </a:gs>
                <a:gs pos="100000">
                  <a:schemeClr val="accent4">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A82A702E-D967-417E-BEB3-257C9935AFEA}"/>
                </a:ext>
              </a:extLst>
            </p:cNvPr>
            <p:cNvSpPr/>
            <p:nvPr/>
          </p:nvSpPr>
          <p:spPr bwMode="invGray">
            <a:xfrm>
              <a:off x="-1459706" y="-669132"/>
              <a:ext cx="1316831" cy="133588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20799" y="2537691"/>
            <a:ext cx="4961468" cy="1434541"/>
          </a:xfrm>
        </p:spPr>
        <p:txBody>
          <a:bodyPr lIns="0" tIns="0" rIns="0" bIns="0"/>
          <a:lstStyle>
            <a:lvl1pPr marL="0" indent="0">
              <a:buNone/>
              <a:defRPr sz="3733"/>
            </a:lvl1pPr>
          </a:lstStyle>
          <a:p>
            <a:pPr lvl="0"/>
            <a:r>
              <a:rPr lang="en-US"/>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35577" y="2537691"/>
            <a:ext cx="666849" cy="574516"/>
          </a:xfrm>
        </p:spPr>
        <p:txBody>
          <a:bodyPr wrap="none" lIns="0" tIns="0" rIns="0" bIns="0">
            <a:spAutoFit/>
          </a:bodyPr>
          <a:lstStyle>
            <a:lvl1pPr marL="0" indent="0">
              <a:buNone/>
              <a:defRPr sz="3733">
                <a:solidFill>
                  <a:schemeClr val="accent1"/>
                </a:solidFill>
                <a:latin typeface="+mj-lt"/>
              </a:defRPr>
            </a:lvl1pPr>
          </a:lstStyle>
          <a:p>
            <a:pPr lvl="0"/>
            <a:r>
              <a:rPr lang="en-US"/>
              <a:t>04.</a:t>
            </a:r>
          </a:p>
        </p:txBody>
      </p:sp>
      <p:pic>
        <p:nvPicPr>
          <p:cNvPr id="11" name="Picture 10">
            <a:extLst>
              <a:ext uri="{FF2B5EF4-FFF2-40B4-BE49-F238E27FC236}">
                <a16:creationId xmlns:a16="http://schemas.microsoft.com/office/drawing/2014/main" id="{F6EA1AF8-7794-4F58-AD7F-3070AFD6FB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893426" y="6260859"/>
            <a:ext cx="863605" cy="282972"/>
          </a:xfrm>
          <a:prstGeom prst="rect">
            <a:avLst/>
          </a:prstGeom>
        </p:spPr>
      </p:pic>
    </p:spTree>
    <p:extLst>
      <p:ext uri="{BB962C8B-B14F-4D97-AF65-F5344CB8AC3E}">
        <p14:creationId xmlns:p14="http://schemas.microsoft.com/office/powerpoint/2010/main" val="31732596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Divider 5">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C7AAAA6-8CE5-4681-B758-7CE056D9C6BB}"/>
              </a:ext>
            </a:extLst>
          </p:cNvPr>
          <p:cNvGrpSpPr/>
          <p:nvPr/>
        </p:nvGrpSpPr>
        <p:grpSpPr bwMode="invGray">
          <a:xfrm>
            <a:off x="7303478" y="1019053"/>
            <a:ext cx="3982959" cy="4374987"/>
            <a:chOff x="-4073526" y="-2951353"/>
            <a:chExt cx="3639311" cy="3997516"/>
          </a:xfrm>
        </p:grpSpPr>
        <p:sp>
          <p:nvSpPr>
            <p:cNvPr id="12" name="Oval 11">
              <a:extLst>
                <a:ext uri="{FF2B5EF4-FFF2-40B4-BE49-F238E27FC236}">
                  <a16:creationId xmlns:a16="http://schemas.microsoft.com/office/drawing/2014/main" id="{47450891-B485-4516-95C8-730D0A5940DD}"/>
                </a:ext>
              </a:extLst>
            </p:cNvPr>
            <p:cNvSpPr>
              <a:spLocks noChangeAspect="1"/>
            </p:cNvSpPr>
            <p:nvPr/>
          </p:nvSpPr>
          <p:spPr bwMode="invGray">
            <a:xfrm>
              <a:off x="-4073526" y="-2951353"/>
              <a:ext cx="3639311" cy="3639312"/>
            </a:xfrm>
            <a:prstGeom prst="ellipse">
              <a:avLst/>
            </a:prstGeom>
            <a:gradFill flip="none" rotWithShape="1">
              <a:gsLst>
                <a:gs pos="58000">
                  <a:schemeClr val="accent3">
                    <a:alpha val="24000"/>
                  </a:schemeClr>
                </a:gs>
                <a:gs pos="9000">
                  <a:schemeClr val="accent3">
                    <a:alpha val="85000"/>
                  </a:schemeClr>
                </a:gs>
                <a:gs pos="100000">
                  <a:schemeClr val="accent3">
                    <a:alpha val="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Rectangle 12">
              <a:extLst>
                <a:ext uri="{FF2B5EF4-FFF2-40B4-BE49-F238E27FC236}">
                  <a16:creationId xmlns:a16="http://schemas.microsoft.com/office/drawing/2014/main" id="{EA55C2B0-A996-4126-A27E-C127A668AF9D}"/>
                </a:ext>
              </a:extLst>
            </p:cNvPr>
            <p:cNvSpPr/>
            <p:nvPr/>
          </p:nvSpPr>
          <p:spPr bwMode="invGray">
            <a:xfrm>
              <a:off x="-2069935" y="-1023938"/>
              <a:ext cx="1630599" cy="2070101"/>
            </a:xfrm>
            <a:prstGeom prst="rect">
              <a:avLst/>
            </a:prstGeom>
            <a:gradFill flip="none" rotWithShape="1">
              <a:gsLst>
                <a:gs pos="0">
                  <a:schemeClr val="accent1"/>
                </a:gs>
                <a:gs pos="39000">
                  <a:schemeClr val="accent1">
                    <a:alpha val="48000"/>
                  </a:schemeClr>
                </a:gs>
                <a:gs pos="100000">
                  <a:schemeClr val="accent1">
                    <a:alpha val="0"/>
                  </a:scheme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400"/>
            </a:p>
          </p:txBody>
        </p:sp>
        <p:sp>
          <p:nvSpPr>
            <p:cNvPr id="14" name="Rectangle 13">
              <a:extLst>
                <a:ext uri="{FF2B5EF4-FFF2-40B4-BE49-F238E27FC236}">
                  <a16:creationId xmlns:a16="http://schemas.microsoft.com/office/drawing/2014/main" id="{632C3547-D1D4-4287-8965-DF55C627FE6C}"/>
                </a:ext>
              </a:extLst>
            </p:cNvPr>
            <p:cNvSpPr/>
            <p:nvPr/>
          </p:nvSpPr>
          <p:spPr bwMode="invGray">
            <a:xfrm>
              <a:off x="-3702050" y="-47625"/>
              <a:ext cx="1630599" cy="1093788"/>
            </a:xfrm>
            <a:prstGeom prst="rect">
              <a:avLst/>
            </a:prstGeom>
            <a:gradFill flip="none" rotWithShape="1">
              <a:gsLst>
                <a:gs pos="0">
                  <a:schemeClr val="accent2"/>
                </a:gs>
                <a:gs pos="44200">
                  <a:srgbClr val="A375FF">
                    <a:alpha val="42000"/>
                  </a:srgbClr>
                </a:gs>
                <a:gs pos="100000">
                  <a:schemeClr val="accent2">
                    <a:alpha val="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20799" y="2537691"/>
            <a:ext cx="4961468" cy="1434541"/>
          </a:xfrm>
        </p:spPr>
        <p:txBody>
          <a:bodyPr lIns="0" tIns="0" rIns="0" bIns="0"/>
          <a:lstStyle>
            <a:lvl1pPr marL="0" indent="0">
              <a:buNone/>
              <a:defRPr sz="3733"/>
            </a:lvl1pPr>
          </a:lstStyle>
          <a:p>
            <a:pPr lvl="0"/>
            <a:r>
              <a:rPr lang="en-US"/>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35576" y="2537691"/>
            <a:ext cx="660437" cy="574516"/>
          </a:xfrm>
        </p:spPr>
        <p:txBody>
          <a:bodyPr wrap="none" lIns="0" tIns="0" rIns="0" bIns="0">
            <a:spAutoFit/>
          </a:bodyPr>
          <a:lstStyle>
            <a:lvl1pPr marL="0" indent="0">
              <a:buNone/>
              <a:defRPr sz="3733">
                <a:solidFill>
                  <a:schemeClr val="accent1"/>
                </a:solidFill>
                <a:latin typeface="+mj-lt"/>
              </a:defRPr>
            </a:lvl1pPr>
          </a:lstStyle>
          <a:p>
            <a:pPr lvl="0"/>
            <a:r>
              <a:rPr lang="en-US"/>
              <a:t>05.</a:t>
            </a:r>
          </a:p>
        </p:txBody>
      </p:sp>
      <p:pic>
        <p:nvPicPr>
          <p:cNvPr id="10" name="Picture 9">
            <a:extLst>
              <a:ext uri="{FF2B5EF4-FFF2-40B4-BE49-F238E27FC236}">
                <a16:creationId xmlns:a16="http://schemas.microsoft.com/office/drawing/2014/main" id="{846FE349-F0F3-46B4-B5BD-9EE202D908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893426" y="6260859"/>
            <a:ext cx="863605" cy="282972"/>
          </a:xfrm>
          <a:prstGeom prst="rect">
            <a:avLst/>
          </a:prstGeom>
        </p:spPr>
      </p:pic>
    </p:spTree>
    <p:extLst>
      <p:ext uri="{BB962C8B-B14F-4D97-AF65-F5344CB8AC3E}">
        <p14:creationId xmlns:p14="http://schemas.microsoft.com/office/powerpoint/2010/main" val="2398535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Divider 6">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320799" y="2537691"/>
            <a:ext cx="4961468" cy="1434541"/>
          </a:xfrm>
        </p:spPr>
        <p:txBody>
          <a:bodyPr lIns="0" tIns="0" rIns="0" bIns="0"/>
          <a:lstStyle>
            <a:lvl1pPr marL="0" indent="0">
              <a:buNone/>
              <a:defRPr sz="3733"/>
            </a:lvl1pPr>
          </a:lstStyle>
          <a:p>
            <a:pPr lvl="0"/>
            <a:r>
              <a:rPr lang="en-US"/>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435576" y="2537691"/>
            <a:ext cx="688223" cy="574516"/>
          </a:xfrm>
        </p:spPr>
        <p:txBody>
          <a:bodyPr wrap="none" lIns="0" tIns="0" rIns="0" bIns="0">
            <a:spAutoFit/>
          </a:bodyPr>
          <a:lstStyle>
            <a:lvl1pPr marL="0" indent="0">
              <a:buNone/>
              <a:defRPr sz="3733">
                <a:solidFill>
                  <a:schemeClr val="accent1"/>
                </a:solidFill>
                <a:latin typeface="+mj-lt"/>
              </a:defRPr>
            </a:lvl1pPr>
          </a:lstStyle>
          <a:p>
            <a:pPr lvl="0"/>
            <a:r>
              <a:rPr lang="en-US"/>
              <a:t>06.</a:t>
            </a:r>
          </a:p>
        </p:txBody>
      </p:sp>
      <p:grpSp>
        <p:nvGrpSpPr>
          <p:cNvPr id="16" name="Group 15">
            <a:extLst>
              <a:ext uri="{FF2B5EF4-FFF2-40B4-BE49-F238E27FC236}">
                <a16:creationId xmlns:a16="http://schemas.microsoft.com/office/drawing/2014/main" id="{84ABE7CC-CFB2-4FAD-9D21-E6658EDC9828}"/>
              </a:ext>
            </a:extLst>
          </p:cNvPr>
          <p:cNvGrpSpPr/>
          <p:nvPr/>
        </p:nvGrpSpPr>
        <p:grpSpPr bwMode="invGray">
          <a:xfrm>
            <a:off x="6908801" y="963437"/>
            <a:ext cx="4364559" cy="4734999"/>
            <a:chOff x="1423648" y="-3821905"/>
            <a:chExt cx="4008014" cy="4348193"/>
          </a:xfrm>
        </p:grpSpPr>
        <p:sp>
          <p:nvSpPr>
            <p:cNvPr id="17" name="Oval 16">
              <a:extLst>
                <a:ext uri="{FF2B5EF4-FFF2-40B4-BE49-F238E27FC236}">
                  <a16:creationId xmlns:a16="http://schemas.microsoft.com/office/drawing/2014/main" id="{C598D923-5708-4B33-AD76-C12D767990F9}"/>
                </a:ext>
              </a:extLst>
            </p:cNvPr>
            <p:cNvSpPr>
              <a:spLocks noChangeAspect="1"/>
            </p:cNvSpPr>
            <p:nvPr/>
          </p:nvSpPr>
          <p:spPr bwMode="invGray">
            <a:xfrm>
              <a:off x="2505075" y="-3821905"/>
              <a:ext cx="1847087" cy="1847088"/>
            </a:xfrm>
            <a:prstGeom prst="ellipse">
              <a:avLst/>
            </a:prstGeom>
            <a:gradFill flip="none" rotWithShape="1">
              <a:gsLst>
                <a:gs pos="45000">
                  <a:srgbClr val="039BDA">
                    <a:alpha val="32000"/>
                  </a:srgbClr>
                </a:gs>
                <a:gs pos="0">
                  <a:schemeClr val="accent1"/>
                </a:gs>
                <a:gs pos="97000">
                  <a:schemeClr val="accent1">
                    <a:alpha val="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Oval 17">
              <a:extLst>
                <a:ext uri="{FF2B5EF4-FFF2-40B4-BE49-F238E27FC236}">
                  <a16:creationId xmlns:a16="http://schemas.microsoft.com/office/drawing/2014/main" id="{9BA51C5D-34F0-4E4D-9086-A004645C91C5}"/>
                </a:ext>
              </a:extLst>
            </p:cNvPr>
            <p:cNvSpPr>
              <a:spLocks noChangeAspect="1"/>
            </p:cNvSpPr>
            <p:nvPr/>
          </p:nvSpPr>
          <p:spPr bwMode="invGray">
            <a:xfrm>
              <a:off x="3584575" y="-3195637"/>
              <a:ext cx="1847087" cy="1847088"/>
            </a:xfrm>
            <a:prstGeom prst="ellipse">
              <a:avLst/>
            </a:prstGeom>
            <a:gradFill flip="none" rotWithShape="1">
              <a:gsLst>
                <a:gs pos="45000">
                  <a:schemeClr val="accent5">
                    <a:alpha val="39000"/>
                  </a:schemeClr>
                </a:gs>
                <a:gs pos="0">
                  <a:schemeClr val="accent5"/>
                </a:gs>
                <a:gs pos="92000">
                  <a:schemeClr val="accent5">
                    <a:alpha val="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Oval 18">
              <a:extLst>
                <a:ext uri="{FF2B5EF4-FFF2-40B4-BE49-F238E27FC236}">
                  <a16:creationId xmlns:a16="http://schemas.microsoft.com/office/drawing/2014/main" id="{76F1FC35-380A-438D-BAEA-131C2BF096E9}"/>
                </a:ext>
              </a:extLst>
            </p:cNvPr>
            <p:cNvSpPr>
              <a:spLocks noChangeAspect="1"/>
            </p:cNvSpPr>
            <p:nvPr/>
          </p:nvSpPr>
          <p:spPr bwMode="invGray">
            <a:xfrm>
              <a:off x="3584575" y="-1951037"/>
              <a:ext cx="1847087" cy="1847088"/>
            </a:xfrm>
            <a:prstGeom prst="ellipse">
              <a:avLst/>
            </a:prstGeom>
            <a:gradFill flip="none" rotWithShape="1">
              <a:gsLst>
                <a:gs pos="56000">
                  <a:srgbClr val="039BDA">
                    <a:alpha val="32000"/>
                  </a:srgbClr>
                </a:gs>
                <a:gs pos="0">
                  <a:schemeClr val="accent1"/>
                </a:gs>
                <a:gs pos="85000">
                  <a:schemeClr val="accent1">
                    <a:alpha val="0"/>
                  </a:schemeClr>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Oval 19">
              <a:extLst>
                <a:ext uri="{FF2B5EF4-FFF2-40B4-BE49-F238E27FC236}">
                  <a16:creationId xmlns:a16="http://schemas.microsoft.com/office/drawing/2014/main" id="{77C9F8B7-B8BD-4B42-9CF2-CC0D4B2A0036}"/>
                </a:ext>
              </a:extLst>
            </p:cNvPr>
            <p:cNvSpPr>
              <a:spLocks noChangeAspect="1"/>
            </p:cNvSpPr>
            <p:nvPr/>
          </p:nvSpPr>
          <p:spPr bwMode="invGray">
            <a:xfrm>
              <a:off x="2505075" y="-1320800"/>
              <a:ext cx="1847087" cy="1847088"/>
            </a:xfrm>
            <a:prstGeom prst="ellipse">
              <a:avLst/>
            </a:prstGeom>
            <a:gradFill flip="none" rotWithShape="1">
              <a:gsLst>
                <a:gs pos="56000">
                  <a:schemeClr val="accent3">
                    <a:alpha val="23000"/>
                  </a:schemeClr>
                </a:gs>
                <a:gs pos="0">
                  <a:schemeClr val="accent3"/>
                </a:gs>
                <a:gs pos="92000">
                  <a:schemeClr val="accent3">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Oval 20">
              <a:extLst>
                <a:ext uri="{FF2B5EF4-FFF2-40B4-BE49-F238E27FC236}">
                  <a16:creationId xmlns:a16="http://schemas.microsoft.com/office/drawing/2014/main" id="{F78B7F1A-7106-4BAB-BEF2-A2E20744F170}"/>
                </a:ext>
              </a:extLst>
            </p:cNvPr>
            <p:cNvSpPr>
              <a:spLocks noChangeAspect="1"/>
            </p:cNvSpPr>
            <p:nvPr/>
          </p:nvSpPr>
          <p:spPr bwMode="invGray">
            <a:xfrm>
              <a:off x="1423648" y="-1951037"/>
              <a:ext cx="1847087" cy="1847088"/>
            </a:xfrm>
            <a:prstGeom prst="ellipse">
              <a:avLst/>
            </a:prstGeom>
            <a:gradFill flip="none" rotWithShape="1">
              <a:gsLst>
                <a:gs pos="56000">
                  <a:srgbClr val="039BDA">
                    <a:alpha val="32000"/>
                  </a:srgbClr>
                </a:gs>
                <a:gs pos="0">
                  <a:schemeClr val="accent1"/>
                </a:gs>
                <a:gs pos="86000">
                  <a:schemeClr val="accent1">
                    <a:alpha val="0"/>
                  </a:schemeClr>
                </a:gs>
              </a:gsLst>
              <a:lin ang="19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Oval 21">
              <a:extLst>
                <a:ext uri="{FF2B5EF4-FFF2-40B4-BE49-F238E27FC236}">
                  <a16:creationId xmlns:a16="http://schemas.microsoft.com/office/drawing/2014/main" id="{351C2E01-BEED-48DF-ABDB-1C3328D85B47}"/>
                </a:ext>
              </a:extLst>
            </p:cNvPr>
            <p:cNvSpPr>
              <a:spLocks noChangeAspect="1"/>
            </p:cNvSpPr>
            <p:nvPr/>
          </p:nvSpPr>
          <p:spPr bwMode="invGray">
            <a:xfrm>
              <a:off x="1423648" y="-3195637"/>
              <a:ext cx="1847087" cy="1847088"/>
            </a:xfrm>
            <a:prstGeom prst="ellipse">
              <a:avLst/>
            </a:prstGeom>
            <a:gradFill flip="none" rotWithShape="1">
              <a:gsLst>
                <a:gs pos="56000">
                  <a:schemeClr val="accent3">
                    <a:alpha val="23000"/>
                  </a:schemeClr>
                </a:gs>
                <a:gs pos="0">
                  <a:schemeClr val="accent3"/>
                </a:gs>
                <a:gs pos="92000">
                  <a:schemeClr val="accent3">
                    <a:alpha val="0"/>
                  </a:schemeClr>
                </a:gs>
              </a:gsLst>
              <a:lin ang="1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12" name="Picture 11">
            <a:extLst>
              <a:ext uri="{FF2B5EF4-FFF2-40B4-BE49-F238E27FC236}">
                <a16:creationId xmlns:a16="http://schemas.microsoft.com/office/drawing/2014/main" id="{B5BFCFD3-673F-463D-8C5E-D1915CDF24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893426" y="6260859"/>
            <a:ext cx="863605" cy="282972"/>
          </a:xfrm>
          <a:prstGeom prst="rect">
            <a:avLst/>
          </a:prstGeom>
        </p:spPr>
      </p:pic>
    </p:spTree>
    <p:extLst>
      <p:ext uri="{BB962C8B-B14F-4D97-AF65-F5344CB8AC3E}">
        <p14:creationId xmlns:p14="http://schemas.microsoft.com/office/powerpoint/2010/main" val="21381569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0C4FFE-CBEE-4906-9823-4164ADEA4911}"/>
              </a:ext>
            </a:extLst>
          </p:cNvPr>
          <p:cNvSpPr/>
          <p:nvPr/>
        </p:nvSpPr>
        <p:spPr bwMode="invGray">
          <a:xfrm>
            <a:off x="0" y="0"/>
            <a:ext cx="12192000" cy="6858000"/>
          </a:xfrm>
          <a:prstGeom prst="rect">
            <a:avLst/>
          </a:prstGeom>
          <a:gradFill flip="none" rotWithShape="1">
            <a:gsLst>
              <a:gs pos="53000">
                <a:schemeClr val="bg1">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2946401" y="2514602"/>
            <a:ext cx="6299200" cy="1207653"/>
          </a:xfrm>
        </p:spPr>
        <p:txBody>
          <a:bodyPr lIns="0" tIns="0" rIns="0" bIns="0" anchor="ctr">
            <a:noAutofit/>
          </a:bodyPr>
          <a:lstStyle>
            <a:lvl1pPr marL="0" indent="0" algn="ctr">
              <a:buNone/>
              <a:defRPr sz="3733">
                <a:latin typeface="+mj-lt"/>
              </a:defRPr>
            </a:lvl1pPr>
          </a:lstStyle>
          <a:p>
            <a:pPr lvl="0"/>
            <a:r>
              <a:rPr lang="en-US"/>
              <a:t>Questions</a:t>
            </a:r>
          </a:p>
        </p:txBody>
      </p:sp>
      <p:sp>
        <p:nvSpPr>
          <p:cNvPr id="4" name="Slide Number Placeholder 5">
            <a:extLst>
              <a:ext uri="{FF2B5EF4-FFF2-40B4-BE49-F238E27FC236}">
                <a16:creationId xmlns:a16="http://schemas.microsoft.com/office/drawing/2014/main" id="{3111FE1A-BC27-4FEE-8551-2AABF240E96A}"/>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30619698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pic>
        <p:nvPicPr>
          <p:cNvPr id="12" name="Picture 11" descr="Logo, company name&#10;&#10;Description automatically generated">
            <a:extLst>
              <a:ext uri="{FF2B5EF4-FFF2-40B4-BE49-F238E27FC236}">
                <a16:creationId xmlns:a16="http://schemas.microsoft.com/office/drawing/2014/main" id="{56565743-BD48-4237-B250-C41593D7B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288359" y="514043"/>
            <a:ext cx="5429595" cy="5428135"/>
          </a:xfrm>
          <a:prstGeom prst="rect">
            <a:avLst/>
          </a:prstGeom>
        </p:spPr>
      </p:pic>
      <p:sp>
        <p:nvSpPr>
          <p:cNvPr id="7" name="AddNotifier#1"/>
          <p:cNvSpPr txBox="1">
            <a:spLocks noChangeArrowheads="1"/>
          </p:cNvSpPr>
          <p:nvPr/>
        </p:nvSpPr>
        <p:spPr bwMode="invGray">
          <a:xfrm>
            <a:off x="312021" y="5156201"/>
            <a:ext cx="4132979" cy="605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800" kern="1200" baseline="0">
                <a:solidFill>
                  <a:schemeClr val="tx1"/>
                </a:solidFill>
                <a:latin typeface="Raleway Light" pitchFamily="2" charset="0"/>
                <a:ea typeface="Verdana" pitchFamily="34" charset="0"/>
                <a:cs typeface="Verdana" pitchFamily="34" charset="0"/>
              </a:rPr>
              <a:t>Atos, the Atos logo, Atos | Syntel are registered trademarks of the Atos group. January 2022. © 2022 Atos. Confidential information owned by Atos, to be used by the recipient only. This document, or any part of it, may not be reproduced, copied, circulated and/ or distributed nor quoted without prior written approval from Atos.</a:t>
            </a:r>
            <a:endParaRPr lang="en-US" sz="800" baseline="0">
              <a:solidFill>
                <a:schemeClr val="tx1"/>
              </a:solidFill>
              <a:latin typeface="Raleway Light" pitchFamily="2" charset="0"/>
              <a:ea typeface="Verdana" pitchFamily="34" charset="0"/>
              <a:cs typeface="Verdana" pitchFamily="34" charset="0"/>
            </a:endParaRPr>
          </a:p>
        </p:txBody>
      </p:sp>
      <p:sp>
        <p:nvSpPr>
          <p:cNvPr id="8" name="Title 1">
            <a:extLst>
              <a:ext uri="{FF2B5EF4-FFF2-40B4-BE49-F238E27FC236}">
                <a16:creationId xmlns:a16="http://schemas.microsoft.com/office/drawing/2014/main" id="{5933833C-BE40-40EB-B9B8-B07DCCE93C81}"/>
              </a:ext>
            </a:extLst>
          </p:cNvPr>
          <p:cNvSpPr>
            <a:spLocks noGrp="1"/>
          </p:cNvSpPr>
          <p:nvPr>
            <p:ph type="ctrTitle" hasCustomPrompt="1"/>
          </p:nvPr>
        </p:nvSpPr>
        <p:spPr bwMode="invGray">
          <a:xfrm>
            <a:off x="436905" y="2209802"/>
            <a:ext cx="5486400" cy="1018309"/>
          </a:xfrm>
          <a:prstGeom prst="rect">
            <a:avLst/>
          </a:prstGeom>
        </p:spPr>
        <p:txBody>
          <a:bodyPr wrap="none" lIns="0" tIns="0" rIns="0" bIns="0" anchor="ctr" anchorCtr="0">
            <a:noAutofit/>
          </a:bodyPr>
          <a:lstStyle>
            <a:lvl1pPr>
              <a:defRPr sz="5333" b="0" baseline="0">
                <a:solidFill>
                  <a:schemeClr val="tx1"/>
                </a:solidFill>
                <a:latin typeface="Raleway SemiBold" pitchFamily="2" charset="0"/>
                <a:ea typeface="Verdana" pitchFamily="34" charset="0"/>
                <a:cs typeface="Verdana" pitchFamily="34" charset="0"/>
              </a:defRPr>
            </a:lvl1pPr>
          </a:lstStyle>
          <a:p>
            <a:r>
              <a:rPr lang="en-NL"/>
              <a:t>Thank you</a:t>
            </a:r>
            <a:endParaRPr lang="nl-NL"/>
          </a:p>
        </p:txBody>
      </p:sp>
      <p:sp>
        <p:nvSpPr>
          <p:cNvPr id="10" name="Text Placeholder 2">
            <a:extLst>
              <a:ext uri="{FF2B5EF4-FFF2-40B4-BE49-F238E27FC236}">
                <a16:creationId xmlns:a16="http://schemas.microsoft.com/office/drawing/2014/main" id="{6160EC47-C4E5-4087-B956-F139EF0BE257}"/>
              </a:ext>
            </a:extLst>
          </p:cNvPr>
          <p:cNvSpPr>
            <a:spLocks noGrp="1"/>
          </p:cNvSpPr>
          <p:nvPr>
            <p:ph type="body" sz="quarter" idx="10"/>
          </p:nvPr>
        </p:nvSpPr>
        <p:spPr bwMode="invGray">
          <a:xfrm>
            <a:off x="436903" y="3387968"/>
            <a:ext cx="5486400" cy="1463040"/>
          </a:xfrm>
        </p:spPr>
        <p:txBody>
          <a:bodyPr wrap="none" lIns="0" tIns="0" rIns="0" bIns="0">
            <a:noAutofit/>
          </a:bodyPr>
          <a:lstStyle>
            <a:lvl1pPr marL="0" indent="0">
              <a:spcAft>
                <a:spcPts val="0"/>
              </a:spcAft>
              <a:buNone/>
              <a:defRPr sz="1600">
                <a:solidFill>
                  <a:schemeClr val="accent1"/>
                </a:solidFill>
                <a:latin typeface="Raleway Medium" pitchFamily="2" charset="0"/>
              </a:defRPr>
            </a:lvl1pPr>
            <a:lvl2pPr marL="219451" indent="0">
              <a:buNone/>
              <a:defRPr>
                <a:solidFill>
                  <a:schemeClr val="accent1"/>
                </a:solidFill>
                <a:latin typeface="Raleway Medium" pitchFamily="2" charset="0"/>
              </a:defRPr>
            </a:lvl2pPr>
            <a:lvl3pPr marL="438901" indent="0">
              <a:buNone/>
              <a:defRPr>
                <a:solidFill>
                  <a:schemeClr val="accent1"/>
                </a:solidFill>
                <a:latin typeface="Raleway Medium" pitchFamily="2" charset="0"/>
              </a:defRPr>
            </a:lvl3pPr>
            <a:lvl4pPr marL="658352" indent="0">
              <a:buNone/>
              <a:defRPr>
                <a:solidFill>
                  <a:schemeClr val="accent1"/>
                </a:solidFill>
                <a:latin typeface="Raleway Medium" pitchFamily="2" charset="0"/>
              </a:defRPr>
            </a:lvl4pPr>
            <a:lvl5pPr marL="1439964" indent="0">
              <a:buNone/>
              <a:defRPr>
                <a:solidFill>
                  <a:schemeClr val="accent1"/>
                </a:solidFill>
                <a:latin typeface="Raleway Medium" pitchFamily="2" charset="0"/>
              </a:defRPr>
            </a:lvl5pPr>
          </a:lstStyle>
          <a:p>
            <a:pPr lvl="0"/>
            <a:r>
              <a:rPr lang="de-DE"/>
              <a:t>Mastertextformat bearbeiten</a:t>
            </a:r>
          </a:p>
        </p:txBody>
      </p:sp>
      <p:sp>
        <p:nvSpPr>
          <p:cNvPr id="11" name="AddClassification">
            <a:extLst>
              <a:ext uri="{FF2B5EF4-FFF2-40B4-BE49-F238E27FC236}">
                <a16:creationId xmlns:a16="http://schemas.microsoft.com/office/drawing/2014/main" id="{F1491302-6D30-4397-AB4C-678BC1B9C679}"/>
              </a:ext>
            </a:extLst>
          </p:cNvPr>
          <p:cNvSpPr txBox="1">
            <a:spLocks noChangeArrowheads="1"/>
          </p:cNvSpPr>
          <p:nvPr/>
        </p:nvSpPr>
        <p:spPr bwMode="invGray">
          <a:xfrm>
            <a:off x="5904440" y="6404868"/>
            <a:ext cx="383117" cy="14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933" b="0" baseline="0">
                <a:solidFill>
                  <a:schemeClr val="tx1"/>
                </a:solidFill>
                <a:latin typeface="Raleway Medium" pitchFamily="2" charset="0"/>
                <a:ea typeface="Verdana" pitchFamily="34" charset="0"/>
                <a:cs typeface="Verdana" pitchFamily="34" charset="0"/>
              </a:rPr>
              <a:t>© Atos</a:t>
            </a:r>
          </a:p>
        </p:txBody>
      </p:sp>
      <p:pic>
        <p:nvPicPr>
          <p:cNvPr id="13" name="Picture 12">
            <a:extLst>
              <a:ext uri="{FF2B5EF4-FFF2-40B4-BE49-F238E27FC236}">
                <a16:creationId xmlns:a16="http://schemas.microsoft.com/office/drawing/2014/main" id="{00C10B0F-805C-4F21-AACF-354160C708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10176735" y="6033717"/>
            <a:ext cx="1585424" cy="519487"/>
          </a:xfrm>
          <a:prstGeom prst="rect">
            <a:avLst/>
          </a:prstGeom>
        </p:spPr>
      </p:pic>
    </p:spTree>
    <p:extLst>
      <p:ext uri="{BB962C8B-B14F-4D97-AF65-F5344CB8AC3E}">
        <p14:creationId xmlns:p14="http://schemas.microsoft.com/office/powerpoint/2010/main" val="4102351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E840E2-1E62-436E-9464-432259981B3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1603826-5ECA-4E38-853F-295AB01975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5FA2F1C-9EF8-497A-979B-8BCDA79934AA}"/>
              </a:ext>
            </a:extLst>
          </p:cNvPr>
          <p:cNvSpPr>
            <a:spLocks noGrp="1"/>
          </p:cNvSpPr>
          <p:nvPr>
            <p:ph type="dt" sz="half" idx="10"/>
          </p:nvPr>
        </p:nvSpPr>
        <p:spPr/>
        <p:txBody>
          <a:bodyPr/>
          <a:lstStyle/>
          <a:p>
            <a:fld id="{2D9234DD-1B78-4009-908A-DBFD52ED3413}" type="datetimeFigureOut">
              <a:rPr lang="de-DE" smtClean="0"/>
              <a:t>19.12.2022</a:t>
            </a:fld>
            <a:endParaRPr lang="de-DE"/>
          </a:p>
        </p:txBody>
      </p:sp>
      <p:sp>
        <p:nvSpPr>
          <p:cNvPr id="5" name="Fußzeilenplatzhalter 4">
            <a:extLst>
              <a:ext uri="{FF2B5EF4-FFF2-40B4-BE49-F238E27FC236}">
                <a16:creationId xmlns:a16="http://schemas.microsoft.com/office/drawing/2014/main" id="{EFD028CC-E12E-4B73-8E22-FA1867AFFEA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6B17784-FC22-40CC-A4AA-7BD8BB8F0719}"/>
              </a:ext>
            </a:extLst>
          </p:cNvPr>
          <p:cNvSpPr>
            <a:spLocks noGrp="1"/>
          </p:cNvSpPr>
          <p:nvPr>
            <p:ph type="sldNum" sz="quarter" idx="12"/>
          </p:nvPr>
        </p:nvSpPr>
        <p:spPr/>
        <p:txBody>
          <a:bodyPr/>
          <a:lstStyle/>
          <a:p>
            <a:fld id="{225988CB-5E1D-43AB-B92B-DDEDE4CCBB0E}" type="slidenum">
              <a:rPr lang="de-DE" smtClean="0"/>
              <a:t>‹Nr.›</a:t>
            </a:fld>
            <a:endParaRPr lang="de-DE"/>
          </a:p>
        </p:txBody>
      </p:sp>
    </p:spTree>
    <p:extLst>
      <p:ext uri="{BB962C8B-B14F-4D97-AF65-F5344CB8AC3E}">
        <p14:creationId xmlns:p14="http://schemas.microsoft.com/office/powerpoint/2010/main" val="258313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CB1D-5947-44F5-AE79-B722F4608754}"/>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3" name="Text Placeholder 4">
            <a:extLst>
              <a:ext uri="{FF2B5EF4-FFF2-40B4-BE49-F238E27FC236}">
                <a16:creationId xmlns:a16="http://schemas.microsoft.com/office/drawing/2014/main" id="{0B5D53C6-A782-4970-ADF1-3F0A38B4951D}"/>
              </a:ext>
            </a:extLst>
          </p:cNvPr>
          <p:cNvSpPr>
            <a:spLocks noGrp="1"/>
          </p:cNvSpPr>
          <p:nvPr>
            <p:ph type="body" sz="quarter" idx="10"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4" name="Slide Number Placeholder 5">
            <a:extLst>
              <a:ext uri="{FF2B5EF4-FFF2-40B4-BE49-F238E27FC236}">
                <a16:creationId xmlns:a16="http://schemas.microsoft.com/office/drawing/2014/main" id="{67A06D46-0691-490A-B2C6-32B0DEDE392B}"/>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29129130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0"/>
            <a:ext cx="11570208"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891713"/>
      </p:ext>
    </p:extLst>
  </p:cSld>
  <p:clrMapOvr>
    <a:masterClrMapping/>
  </p:clrMapOvr>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invGray">
          <a:xfrm>
            <a:off x="303548" y="1316765"/>
            <a:ext cx="5608320" cy="4779235"/>
          </a:xfrm>
          <a:prstGeom prst="rect">
            <a:avLst/>
          </a:prstGeom>
        </p:spPr>
        <p:txBody>
          <a:bodyPr/>
          <a:lstStyle>
            <a:lvl1pPr>
              <a:lnSpc>
                <a:spcPct val="100000"/>
              </a:lnSpc>
              <a:spcAft>
                <a:spcPts val="533"/>
              </a:spcAft>
              <a:buClr>
                <a:schemeClr val="tx1"/>
              </a:buClr>
              <a:defRPr/>
            </a:lvl1pPr>
            <a:lvl2pPr>
              <a:lnSpc>
                <a:spcPct val="100000"/>
              </a:lnSpc>
              <a:spcAft>
                <a:spcPts val="533"/>
              </a:spcAft>
              <a:buClr>
                <a:schemeClr val="tx1"/>
              </a:buClr>
              <a:defRPr/>
            </a:lvl2pPr>
            <a:lvl3pPr>
              <a:lnSpc>
                <a:spcPct val="100000"/>
              </a:lnSpc>
              <a:spcAft>
                <a:spcPts val="533"/>
              </a:spcAft>
              <a:buClr>
                <a:schemeClr val="tx1"/>
              </a:buClr>
              <a:defRPr/>
            </a:lvl3pPr>
            <a:lvl4pPr marL="877802" marR="0" indent="-219451" algn="l" defTabSz="1219170" rtl="0" eaLnBrk="1" fontAlgn="auto" latinLnBrk="0" hangingPunct="1">
              <a:lnSpc>
                <a:spcPct val="100000"/>
              </a:lnSpc>
              <a:spcBef>
                <a:spcPts val="0"/>
              </a:spcBef>
              <a:spcAft>
                <a:spcPts val="533"/>
              </a:spcAft>
              <a:buClr>
                <a:schemeClr val="tx1"/>
              </a:buClr>
              <a:buSzTx/>
              <a:buFont typeface="Arial" panose="020B0604020202020204" pitchFamily="34" charset="0"/>
              <a:buChar char="•"/>
              <a:tabLst/>
              <a:defRPr/>
            </a:lvl4pPr>
          </a:lstStyle>
          <a:p>
            <a:pPr lvl="0"/>
            <a:r>
              <a:rPr lang="nl-NL"/>
              <a:t>Paragraph 01 (Raleway Medium 14 pt)</a:t>
            </a:r>
          </a:p>
          <a:p>
            <a:pPr lvl="1"/>
            <a:r>
              <a:rPr lang="nl-NL"/>
              <a:t>Paragraph 02 (Raleway Light 12 pt)</a:t>
            </a:r>
          </a:p>
          <a:p>
            <a:pPr lvl="2"/>
            <a:r>
              <a:rPr lang="nl-NL"/>
              <a:t>Paragraph 03 (Raleway Light 11 pt)</a:t>
            </a:r>
          </a:p>
          <a:p>
            <a:pPr lvl="3"/>
            <a:r>
              <a:rPr lang="en-US"/>
              <a:t>Paragraph 04 (</a:t>
            </a:r>
            <a:r>
              <a:rPr lang="en-US" err="1"/>
              <a:t>Raleway</a:t>
            </a:r>
            <a:r>
              <a:rPr lang="en-US"/>
              <a:t> Light 10 </a:t>
            </a:r>
            <a:r>
              <a:rPr lang="en-US" err="1"/>
              <a:t>pt</a:t>
            </a:r>
            <a:r>
              <a:rPr lang="en-US"/>
              <a:t>)</a:t>
            </a:r>
            <a:endParaRPr lang="nl-NL"/>
          </a:p>
        </p:txBody>
      </p:sp>
      <p:sp>
        <p:nvSpPr>
          <p:cNvPr id="6" name="Content Placeholder 2">
            <a:extLst>
              <a:ext uri="{FF2B5EF4-FFF2-40B4-BE49-F238E27FC236}">
                <a16:creationId xmlns:a16="http://schemas.microsoft.com/office/drawing/2014/main" id="{8F0C999C-E8DD-4EB6-823D-52177C9EEB31}"/>
              </a:ext>
            </a:extLst>
          </p:cNvPr>
          <p:cNvSpPr>
            <a:spLocks noGrp="1"/>
          </p:cNvSpPr>
          <p:nvPr>
            <p:ph idx="11" hasCustomPrompt="1"/>
          </p:nvPr>
        </p:nvSpPr>
        <p:spPr bwMode="invGray">
          <a:xfrm>
            <a:off x="6131324" y="1316765"/>
            <a:ext cx="5608320" cy="4779235"/>
          </a:xfrm>
          <a:prstGeom prst="rect">
            <a:avLst/>
          </a:prstGeom>
        </p:spPr>
        <p:txBody>
          <a:bodyPr/>
          <a:lstStyle>
            <a:lvl1pPr>
              <a:lnSpc>
                <a:spcPct val="100000"/>
              </a:lnSpc>
              <a:spcAft>
                <a:spcPts val="533"/>
              </a:spcAft>
              <a:buClr>
                <a:schemeClr val="tx1"/>
              </a:buClr>
              <a:defRPr/>
            </a:lvl1pPr>
            <a:lvl2pPr>
              <a:lnSpc>
                <a:spcPct val="100000"/>
              </a:lnSpc>
              <a:spcAft>
                <a:spcPts val="533"/>
              </a:spcAft>
              <a:buClr>
                <a:schemeClr val="tx1"/>
              </a:buClr>
              <a:defRPr/>
            </a:lvl2pPr>
            <a:lvl3pPr>
              <a:lnSpc>
                <a:spcPct val="100000"/>
              </a:lnSpc>
              <a:spcAft>
                <a:spcPts val="533"/>
              </a:spcAft>
              <a:buClr>
                <a:schemeClr val="tx1"/>
              </a:buClr>
              <a:defRPr/>
            </a:lvl3pPr>
            <a:lvl4pPr marL="877802" marR="0" indent="-219451" algn="l" defTabSz="1219170" rtl="0" eaLnBrk="1" fontAlgn="auto" latinLnBrk="0" hangingPunct="1">
              <a:lnSpc>
                <a:spcPct val="100000"/>
              </a:lnSpc>
              <a:spcBef>
                <a:spcPts val="0"/>
              </a:spcBef>
              <a:spcAft>
                <a:spcPts val="533"/>
              </a:spcAft>
              <a:buClr>
                <a:schemeClr val="tx1"/>
              </a:buClr>
              <a:buSzTx/>
              <a:buFont typeface="Arial" panose="020B0604020202020204" pitchFamily="34" charset="0"/>
              <a:buChar char="•"/>
              <a:tabLst/>
              <a:defRPr/>
            </a:lvl4pPr>
          </a:lstStyle>
          <a:p>
            <a:pPr lvl="0"/>
            <a:r>
              <a:rPr lang="nl-NL"/>
              <a:t>Paragraph 01 (Raleway Medium 14 pt)</a:t>
            </a:r>
          </a:p>
          <a:p>
            <a:pPr lvl="1"/>
            <a:r>
              <a:rPr lang="nl-NL"/>
              <a:t>Paragraph 02 (Raleway Light 12 pt)</a:t>
            </a:r>
          </a:p>
          <a:p>
            <a:pPr lvl="2"/>
            <a:r>
              <a:rPr lang="nl-NL"/>
              <a:t>Paragraph 03 (Raleway Light 11 pt)</a:t>
            </a:r>
          </a:p>
          <a:p>
            <a:pPr lvl="3"/>
            <a:r>
              <a:rPr lang="en-US"/>
              <a:t>Paragraph 04 (</a:t>
            </a:r>
            <a:r>
              <a:rPr lang="en-US" err="1"/>
              <a:t>Raleway</a:t>
            </a:r>
            <a:r>
              <a:rPr lang="en-US"/>
              <a:t> Light 10 </a:t>
            </a:r>
            <a:r>
              <a:rPr lang="en-US" err="1"/>
              <a:t>pt</a:t>
            </a:r>
            <a:r>
              <a:rPr lang="en-US"/>
              <a:t>)</a:t>
            </a:r>
            <a:endParaRPr lang="nl-NL"/>
          </a:p>
        </p:txBody>
      </p:sp>
      <p:sp>
        <p:nvSpPr>
          <p:cNvPr id="2" name="Title 1">
            <a:extLst>
              <a:ext uri="{FF2B5EF4-FFF2-40B4-BE49-F238E27FC236}">
                <a16:creationId xmlns:a16="http://schemas.microsoft.com/office/drawing/2014/main" id="{F4096816-C8D8-4D33-ADC6-A0DDE3C6E31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5" name="Text Placeholder 4">
            <a:extLst>
              <a:ext uri="{FF2B5EF4-FFF2-40B4-BE49-F238E27FC236}">
                <a16:creationId xmlns:a16="http://schemas.microsoft.com/office/drawing/2014/main" id="{EA2E3C4D-A53B-49B6-90E2-150065B8751E}"/>
              </a:ext>
            </a:extLst>
          </p:cNvPr>
          <p:cNvSpPr>
            <a:spLocks noGrp="1"/>
          </p:cNvSpPr>
          <p:nvPr>
            <p:ph type="body" sz="quarter" idx="10"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7" name="Slide Number Placeholder 5">
            <a:extLst>
              <a:ext uri="{FF2B5EF4-FFF2-40B4-BE49-F238E27FC236}">
                <a16:creationId xmlns:a16="http://schemas.microsoft.com/office/drawing/2014/main" id="{2C033311-3EA2-455A-ADC5-5B2A99347282}"/>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330995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invGray">
          <a:xfrm>
            <a:off x="303548" y="1316765"/>
            <a:ext cx="3657600" cy="4779235"/>
          </a:xfrm>
          <a:prstGeom prst="rect">
            <a:avLst/>
          </a:prstGeom>
        </p:spPr>
        <p:txBody>
          <a:bodyPr/>
          <a:lstStyle>
            <a:lvl1pPr>
              <a:lnSpc>
                <a:spcPct val="100000"/>
              </a:lnSpc>
              <a:spcAft>
                <a:spcPts val="533"/>
              </a:spcAft>
              <a:buClr>
                <a:schemeClr val="tx1"/>
              </a:buClr>
              <a:defRPr/>
            </a:lvl1pPr>
            <a:lvl2pPr>
              <a:lnSpc>
                <a:spcPct val="100000"/>
              </a:lnSpc>
              <a:spcAft>
                <a:spcPts val="533"/>
              </a:spcAft>
              <a:buClr>
                <a:schemeClr val="tx1"/>
              </a:buClr>
              <a:defRPr/>
            </a:lvl2pPr>
            <a:lvl3pPr>
              <a:lnSpc>
                <a:spcPct val="100000"/>
              </a:lnSpc>
              <a:spcAft>
                <a:spcPts val="533"/>
              </a:spcAft>
              <a:buClr>
                <a:schemeClr val="tx1"/>
              </a:buClr>
              <a:defRPr/>
            </a:lvl3pPr>
            <a:lvl4pPr marL="877802" marR="0" indent="-219451" algn="l" defTabSz="1219170" rtl="0" eaLnBrk="1" fontAlgn="auto" latinLnBrk="0" hangingPunct="1">
              <a:lnSpc>
                <a:spcPct val="100000"/>
              </a:lnSpc>
              <a:spcBef>
                <a:spcPts val="0"/>
              </a:spcBef>
              <a:spcAft>
                <a:spcPts val="533"/>
              </a:spcAft>
              <a:buClr>
                <a:schemeClr val="tx1"/>
              </a:buClr>
              <a:buSzTx/>
              <a:buFont typeface="Arial" panose="020B0604020202020204" pitchFamily="34" charset="0"/>
              <a:buChar char="•"/>
              <a:tabLst/>
              <a:defRPr/>
            </a:lvl4pPr>
          </a:lstStyle>
          <a:p>
            <a:pPr lvl="0"/>
            <a:r>
              <a:rPr lang="nl-NL"/>
              <a:t>Paragraph 01 </a:t>
            </a:r>
            <a:br>
              <a:rPr lang="nl-NL"/>
            </a:br>
            <a:r>
              <a:rPr lang="nl-NL"/>
              <a:t>(Raleway Medium 14 pt)</a:t>
            </a:r>
          </a:p>
          <a:p>
            <a:pPr lvl="1"/>
            <a:r>
              <a:rPr lang="nl-NL"/>
              <a:t>Paragraph 02 </a:t>
            </a:r>
            <a:br>
              <a:rPr lang="nl-NL"/>
            </a:br>
            <a:r>
              <a:rPr lang="nl-NL"/>
              <a:t>(Raleway Light 12 pt)</a:t>
            </a:r>
          </a:p>
          <a:p>
            <a:pPr lvl="2"/>
            <a:r>
              <a:rPr lang="nl-NL"/>
              <a:t>Paragraph 03 </a:t>
            </a:r>
            <a:br>
              <a:rPr lang="nl-NL"/>
            </a:br>
            <a:r>
              <a:rPr lang="nl-NL"/>
              <a:t>(Raleway Light 11 pt)</a:t>
            </a:r>
          </a:p>
          <a:p>
            <a:pPr marL="877802" marR="0" lvl="3" indent="-219451" algn="l" defTabSz="1219170"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lang="en-US"/>
              <a:t>Paragraph 04 </a:t>
            </a:r>
            <a:br>
              <a:rPr lang="en-US"/>
            </a:br>
            <a:r>
              <a:rPr lang="en-US"/>
              <a:t>(</a:t>
            </a:r>
            <a:r>
              <a:rPr lang="en-US" err="1"/>
              <a:t>Raleway</a:t>
            </a:r>
            <a:r>
              <a:rPr lang="en-US"/>
              <a:t> Light 10 </a:t>
            </a:r>
            <a:r>
              <a:rPr lang="en-US" err="1"/>
              <a:t>pt</a:t>
            </a:r>
            <a:r>
              <a:rPr lang="en-US"/>
              <a:t>)</a:t>
            </a:r>
            <a:endParaRPr lang="nl-NL"/>
          </a:p>
        </p:txBody>
      </p:sp>
      <p:sp>
        <p:nvSpPr>
          <p:cNvPr id="6" name="Content Placeholder 2">
            <a:extLst>
              <a:ext uri="{FF2B5EF4-FFF2-40B4-BE49-F238E27FC236}">
                <a16:creationId xmlns:a16="http://schemas.microsoft.com/office/drawing/2014/main" id="{8F0C999C-E8DD-4EB6-823D-52177C9EEB31}"/>
              </a:ext>
            </a:extLst>
          </p:cNvPr>
          <p:cNvSpPr>
            <a:spLocks noGrp="1"/>
          </p:cNvSpPr>
          <p:nvPr>
            <p:ph idx="11" hasCustomPrompt="1"/>
          </p:nvPr>
        </p:nvSpPr>
        <p:spPr bwMode="invGray">
          <a:xfrm>
            <a:off x="4207267" y="1316765"/>
            <a:ext cx="3657600" cy="4779235"/>
          </a:xfrm>
          <a:prstGeom prst="rect">
            <a:avLst/>
          </a:prstGeom>
        </p:spPr>
        <p:txBody>
          <a:bodyPr/>
          <a:lstStyle>
            <a:lvl1pPr>
              <a:lnSpc>
                <a:spcPct val="100000"/>
              </a:lnSpc>
              <a:spcAft>
                <a:spcPts val="533"/>
              </a:spcAft>
              <a:buClr>
                <a:schemeClr val="tx1"/>
              </a:buClr>
              <a:defRPr/>
            </a:lvl1pPr>
            <a:lvl2pPr>
              <a:lnSpc>
                <a:spcPct val="100000"/>
              </a:lnSpc>
              <a:spcAft>
                <a:spcPts val="533"/>
              </a:spcAft>
              <a:buClr>
                <a:schemeClr val="tx1"/>
              </a:buClr>
              <a:defRPr/>
            </a:lvl2pPr>
            <a:lvl3pPr>
              <a:lnSpc>
                <a:spcPct val="100000"/>
              </a:lnSpc>
              <a:spcAft>
                <a:spcPts val="533"/>
              </a:spcAft>
              <a:buClr>
                <a:schemeClr val="tx1"/>
              </a:buClr>
              <a:defRPr/>
            </a:lvl3pPr>
            <a:lvl4pPr marL="877802" marR="0" indent="-219451" algn="l" defTabSz="1219170"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lvl4pPr>
          </a:lstStyle>
          <a:p>
            <a:pPr lvl="0"/>
            <a:r>
              <a:rPr lang="nl-NL"/>
              <a:t>Paragraph 01 </a:t>
            </a:r>
            <a:br>
              <a:rPr lang="nl-NL"/>
            </a:br>
            <a:r>
              <a:rPr lang="nl-NL"/>
              <a:t>(Raleway Medium 14 pt)</a:t>
            </a:r>
          </a:p>
          <a:p>
            <a:pPr lvl="1"/>
            <a:r>
              <a:rPr lang="nl-NL"/>
              <a:t>Paragraph 02 </a:t>
            </a:r>
            <a:br>
              <a:rPr lang="nl-NL"/>
            </a:br>
            <a:r>
              <a:rPr lang="nl-NL"/>
              <a:t>(Raleway Light 12 pt)</a:t>
            </a:r>
          </a:p>
          <a:p>
            <a:pPr lvl="2"/>
            <a:r>
              <a:rPr lang="nl-NL"/>
              <a:t>Paragraph 03 </a:t>
            </a:r>
            <a:br>
              <a:rPr lang="nl-NL"/>
            </a:br>
            <a:r>
              <a:rPr lang="nl-NL"/>
              <a:t>(Raleway Light 11 pt)</a:t>
            </a:r>
          </a:p>
          <a:p>
            <a:pPr marL="877802" marR="0" lvl="3" indent="-219451" algn="l" defTabSz="1219170"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lang="en-US"/>
              <a:t>Paragraph 04 </a:t>
            </a:r>
            <a:br>
              <a:rPr lang="en-US"/>
            </a:br>
            <a:r>
              <a:rPr lang="en-US"/>
              <a:t>(</a:t>
            </a:r>
            <a:r>
              <a:rPr lang="en-US" err="1"/>
              <a:t>Raleway</a:t>
            </a:r>
            <a:r>
              <a:rPr lang="en-US"/>
              <a:t> Light 10 </a:t>
            </a:r>
            <a:r>
              <a:rPr lang="en-US" err="1"/>
              <a:t>pt</a:t>
            </a:r>
            <a:r>
              <a:rPr lang="en-US"/>
              <a:t>)</a:t>
            </a:r>
            <a:endParaRPr lang="nl-NL"/>
          </a:p>
        </p:txBody>
      </p:sp>
      <p:sp>
        <p:nvSpPr>
          <p:cNvPr id="8" name="Content Placeholder 2">
            <a:extLst>
              <a:ext uri="{FF2B5EF4-FFF2-40B4-BE49-F238E27FC236}">
                <a16:creationId xmlns:a16="http://schemas.microsoft.com/office/drawing/2014/main" id="{4B9EAFC4-2931-4078-BD56-0615F35AC039}"/>
              </a:ext>
            </a:extLst>
          </p:cNvPr>
          <p:cNvSpPr>
            <a:spLocks noGrp="1"/>
          </p:cNvSpPr>
          <p:nvPr>
            <p:ph idx="12" hasCustomPrompt="1"/>
          </p:nvPr>
        </p:nvSpPr>
        <p:spPr bwMode="invGray">
          <a:xfrm>
            <a:off x="8082044" y="1316765"/>
            <a:ext cx="3657600" cy="4779235"/>
          </a:xfrm>
          <a:prstGeom prst="rect">
            <a:avLst/>
          </a:prstGeom>
        </p:spPr>
        <p:txBody>
          <a:bodyPr/>
          <a:lstStyle>
            <a:lvl1pPr>
              <a:lnSpc>
                <a:spcPct val="100000"/>
              </a:lnSpc>
              <a:spcAft>
                <a:spcPts val="533"/>
              </a:spcAft>
              <a:buClr>
                <a:schemeClr val="tx1"/>
              </a:buClr>
              <a:defRPr/>
            </a:lvl1pPr>
            <a:lvl2pPr>
              <a:lnSpc>
                <a:spcPct val="100000"/>
              </a:lnSpc>
              <a:spcAft>
                <a:spcPts val="533"/>
              </a:spcAft>
              <a:buClr>
                <a:schemeClr val="tx1"/>
              </a:buClr>
              <a:defRPr/>
            </a:lvl2pPr>
            <a:lvl3pPr>
              <a:lnSpc>
                <a:spcPct val="100000"/>
              </a:lnSpc>
              <a:spcAft>
                <a:spcPts val="533"/>
              </a:spcAft>
              <a:buClr>
                <a:schemeClr val="tx1"/>
              </a:buClr>
              <a:defRPr/>
            </a:lvl3pPr>
            <a:lvl4pPr marL="877802" marR="0" indent="-219451" algn="l" defTabSz="1219170"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lvl4pPr>
          </a:lstStyle>
          <a:p>
            <a:pPr lvl="0"/>
            <a:r>
              <a:rPr lang="nl-NL"/>
              <a:t>Paragraph 01 </a:t>
            </a:r>
            <a:br>
              <a:rPr lang="nl-NL"/>
            </a:br>
            <a:r>
              <a:rPr lang="nl-NL"/>
              <a:t>(Raleway Medium 14 pt)</a:t>
            </a:r>
          </a:p>
          <a:p>
            <a:pPr lvl="1"/>
            <a:r>
              <a:rPr lang="nl-NL"/>
              <a:t>Paragraph 02 </a:t>
            </a:r>
            <a:br>
              <a:rPr lang="nl-NL"/>
            </a:br>
            <a:r>
              <a:rPr lang="nl-NL"/>
              <a:t>(Raleway Light 12 pt)</a:t>
            </a:r>
          </a:p>
          <a:p>
            <a:pPr lvl="2"/>
            <a:r>
              <a:rPr lang="nl-NL"/>
              <a:t>Paragraph 03 </a:t>
            </a:r>
            <a:br>
              <a:rPr lang="nl-NL"/>
            </a:br>
            <a:r>
              <a:rPr lang="nl-NL"/>
              <a:t>(Raleway Light 11 pt)</a:t>
            </a:r>
          </a:p>
          <a:p>
            <a:pPr marL="877802" marR="0" lvl="3" indent="-219451" algn="l" defTabSz="1219170"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lang="en-US"/>
              <a:t>Paragraph 04 </a:t>
            </a:r>
            <a:br>
              <a:rPr lang="en-US"/>
            </a:br>
            <a:r>
              <a:rPr lang="en-US"/>
              <a:t>(</a:t>
            </a:r>
            <a:r>
              <a:rPr lang="en-US" err="1"/>
              <a:t>Raleway</a:t>
            </a:r>
            <a:r>
              <a:rPr lang="en-US"/>
              <a:t> Light 10 </a:t>
            </a:r>
            <a:r>
              <a:rPr lang="en-US" err="1"/>
              <a:t>pt</a:t>
            </a:r>
            <a:r>
              <a:rPr lang="en-US"/>
              <a:t>)</a:t>
            </a:r>
            <a:endParaRPr lang="nl-NL"/>
          </a:p>
        </p:txBody>
      </p:sp>
      <p:sp>
        <p:nvSpPr>
          <p:cNvPr id="2" name="Title 1">
            <a:extLst>
              <a:ext uri="{FF2B5EF4-FFF2-40B4-BE49-F238E27FC236}">
                <a16:creationId xmlns:a16="http://schemas.microsoft.com/office/drawing/2014/main" id="{ED056BDA-97F4-488A-9616-412A550DD63F}"/>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7" name="Text Placeholder 4">
            <a:extLst>
              <a:ext uri="{FF2B5EF4-FFF2-40B4-BE49-F238E27FC236}">
                <a16:creationId xmlns:a16="http://schemas.microsoft.com/office/drawing/2014/main" id="{69080211-5C81-4EF6-8A99-584EB4FC63A1}"/>
              </a:ext>
            </a:extLst>
          </p:cNvPr>
          <p:cNvSpPr>
            <a:spLocks noGrp="1"/>
          </p:cNvSpPr>
          <p:nvPr>
            <p:ph type="body" sz="quarter" idx="10"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9" name="Slide Number Placeholder 5">
            <a:extLst>
              <a:ext uri="{FF2B5EF4-FFF2-40B4-BE49-F238E27FC236}">
                <a16:creationId xmlns:a16="http://schemas.microsoft.com/office/drawing/2014/main" id="{41FE7FEE-1BEE-4F28-96AB-A89EDC42167A}"/>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316187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with desig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ED8B6BB-8141-4A07-944C-6F82D30BF3CA}"/>
              </a:ext>
            </a:extLst>
          </p:cNvPr>
          <p:cNvGrpSpPr/>
          <p:nvPr/>
        </p:nvGrpSpPr>
        <p:grpSpPr bwMode="invGray">
          <a:xfrm>
            <a:off x="6589906" y="0"/>
            <a:ext cx="5602095" cy="5867400"/>
            <a:chOff x="1271192" y="805323"/>
            <a:chExt cx="4461628" cy="4672922"/>
          </a:xfrm>
        </p:grpSpPr>
        <p:sp>
          <p:nvSpPr>
            <p:cNvPr id="10" name="Freeform: Shape 9">
              <a:extLst>
                <a:ext uri="{FF2B5EF4-FFF2-40B4-BE49-F238E27FC236}">
                  <a16:creationId xmlns:a16="http://schemas.microsoft.com/office/drawing/2014/main" id="{541290F4-5E28-45D5-B36F-8D8516767C64}"/>
                </a:ext>
              </a:extLst>
            </p:cNvPr>
            <p:cNvSpPr/>
            <p:nvPr/>
          </p:nvSpPr>
          <p:spPr bwMode="invGray">
            <a:xfrm>
              <a:off x="1271192" y="805324"/>
              <a:ext cx="4461628" cy="4672921"/>
            </a:xfrm>
            <a:custGeom>
              <a:avLst/>
              <a:gdLst>
                <a:gd name="connsiteX0" fmla="*/ 738812 w 4461628"/>
                <a:gd name="connsiteY0" fmla="*/ 0 h 4672921"/>
                <a:gd name="connsiteX1" fmla="*/ 4461628 w 4461628"/>
                <a:gd name="connsiteY1" fmla="*/ 0 h 4672921"/>
                <a:gd name="connsiteX2" fmla="*/ 4461628 w 4461628"/>
                <a:gd name="connsiteY2" fmla="*/ 4110245 h 4672921"/>
                <a:gd name="connsiteX3" fmla="*/ 4345762 w 4461628"/>
                <a:gd name="connsiteY3" fmla="*/ 4196888 h 4672921"/>
                <a:gd name="connsiteX4" fmla="*/ 2787336 w 4461628"/>
                <a:gd name="connsiteY4" fmla="*/ 4672921 h 4672921"/>
                <a:gd name="connsiteX5" fmla="*/ 0 w 4461628"/>
                <a:gd name="connsiteY5" fmla="*/ 1885585 h 4672921"/>
                <a:gd name="connsiteX6" fmla="*/ 636492 w 4461628"/>
                <a:gd name="connsiteY6" fmla="*/ 112581 h 46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1628" h="4672921">
                  <a:moveTo>
                    <a:pt x="738812" y="0"/>
                  </a:moveTo>
                  <a:lnTo>
                    <a:pt x="4461628" y="0"/>
                  </a:lnTo>
                  <a:lnTo>
                    <a:pt x="4461628" y="4110245"/>
                  </a:lnTo>
                  <a:lnTo>
                    <a:pt x="4345762" y="4196888"/>
                  </a:lnTo>
                  <a:cubicBezTo>
                    <a:pt x="3900900" y="4497431"/>
                    <a:pt x="3364612" y="4672921"/>
                    <a:pt x="2787336" y="4672921"/>
                  </a:cubicBezTo>
                  <a:cubicBezTo>
                    <a:pt x="1247933" y="4672921"/>
                    <a:pt x="0" y="3424988"/>
                    <a:pt x="0" y="1885585"/>
                  </a:cubicBezTo>
                  <a:cubicBezTo>
                    <a:pt x="0" y="1212096"/>
                    <a:pt x="238862" y="594397"/>
                    <a:pt x="636492" y="112581"/>
                  </a:cubicBezTo>
                  <a:close/>
                </a:path>
              </a:pathLst>
            </a:custGeom>
            <a:gradFill flip="none" rotWithShape="1">
              <a:gsLst>
                <a:gs pos="46000">
                  <a:srgbClr val="039BDA">
                    <a:alpha val="38000"/>
                  </a:srgbClr>
                </a:gs>
                <a:gs pos="0">
                  <a:schemeClr val="accent1"/>
                </a:gs>
                <a:gs pos="100000">
                  <a:schemeClr val="accent1">
                    <a:alpha val="0"/>
                  </a:schemeClr>
                </a:gs>
              </a:gsLst>
              <a:lin ang="168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11" name="Freeform: Shape 10">
              <a:extLst>
                <a:ext uri="{FF2B5EF4-FFF2-40B4-BE49-F238E27FC236}">
                  <a16:creationId xmlns:a16="http://schemas.microsoft.com/office/drawing/2014/main" id="{F8771D00-4996-4944-B9F3-7D4A39BE5721}"/>
                </a:ext>
              </a:extLst>
            </p:cNvPr>
            <p:cNvSpPr/>
            <p:nvPr/>
          </p:nvSpPr>
          <p:spPr bwMode="invGray">
            <a:xfrm>
              <a:off x="2875525" y="805323"/>
              <a:ext cx="2857295" cy="2998788"/>
            </a:xfrm>
            <a:custGeom>
              <a:avLst/>
              <a:gdLst>
                <a:gd name="connsiteX0" fmla="*/ 43110 w 2857295"/>
                <a:gd name="connsiteY0" fmla="*/ 0 h 2998788"/>
                <a:gd name="connsiteX1" fmla="*/ 2857295 w 2857295"/>
                <a:gd name="connsiteY1" fmla="*/ 0 h 2998788"/>
                <a:gd name="connsiteX2" fmla="*/ 2857295 w 2857295"/>
                <a:gd name="connsiteY2" fmla="*/ 2977273 h 2998788"/>
                <a:gd name="connsiteX3" fmla="*/ 2802326 w 2857295"/>
                <a:gd name="connsiteY3" fmla="*/ 2985662 h 2998788"/>
                <a:gd name="connsiteX4" fmla="*/ 2542382 w 2857295"/>
                <a:gd name="connsiteY4" fmla="*/ 2998788 h 2998788"/>
                <a:gd name="connsiteX5" fmla="*/ 0 w 2857295"/>
                <a:gd name="connsiteY5" fmla="*/ 456406 h 2998788"/>
                <a:gd name="connsiteX6" fmla="*/ 13126 w 2857295"/>
                <a:gd name="connsiteY6" fmla="*/ 196462 h 299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295" h="2998788">
                  <a:moveTo>
                    <a:pt x="43110" y="0"/>
                  </a:moveTo>
                  <a:lnTo>
                    <a:pt x="2857295" y="0"/>
                  </a:lnTo>
                  <a:lnTo>
                    <a:pt x="2857295" y="2977273"/>
                  </a:lnTo>
                  <a:lnTo>
                    <a:pt x="2802326" y="2985662"/>
                  </a:lnTo>
                  <a:cubicBezTo>
                    <a:pt x="2716859" y="2994342"/>
                    <a:pt x="2630140" y="2998788"/>
                    <a:pt x="2542382" y="2998788"/>
                  </a:cubicBezTo>
                  <a:cubicBezTo>
                    <a:pt x="1138263" y="2998788"/>
                    <a:pt x="0" y="1860525"/>
                    <a:pt x="0" y="456406"/>
                  </a:cubicBezTo>
                  <a:cubicBezTo>
                    <a:pt x="0" y="368649"/>
                    <a:pt x="4447" y="281930"/>
                    <a:pt x="13126" y="196462"/>
                  </a:cubicBezTo>
                  <a:close/>
                </a:path>
              </a:pathLst>
            </a:custGeom>
            <a:solidFill>
              <a:schemeClr val="accent2">
                <a:alpha val="22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grpSp>
      <p:sp>
        <p:nvSpPr>
          <p:cNvPr id="7" name="Content Placeholder 2">
            <a:extLst>
              <a:ext uri="{FF2B5EF4-FFF2-40B4-BE49-F238E27FC236}">
                <a16:creationId xmlns:a16="http://schemas.microsoft.com/office/drawing/2014/main" id="{6C20DF42-863D-4864-B783-B1EC7CEE7910}"/>
              </a:ext>
            </a:extLst>
          </p:cNvPr>
          <p:cNvSpPr>
            <a:spLocks noGrp="1"/>
          </p:cNvSpPr>
          <p:nvPr>
            <p:ph idx="1" hasCustomPrompt="1"/>
          </p:nvPr>
        </p:nvSpPr>
        <p:spPr bwMode="invGray">
          <a:xfrm>
            <a:off x="303548" y="1316765"/>
            <a:ext cx="6339840" cy="4779235"/>
          </a:xfrm>
          <a:prstGeom prst="rect">
            <a:avLst/>
          </a:prstGeom>
        </p:spPr>
        <p:txBody>
          <a:bodyPr/>
          <a:lstStyle>
            <a:lvl1pPr>
              <a:lnSpc>
                <a:spcPct val="100000"/>
              </a:lnSpc>
              <a:spcAft>
                <a:spcPts val="533"/>
              </a:spcAft>
              <a:buClr>
                <a:schemeClr val="tx1"/>
              </a:buClr>
              <a:defRPr/>
            </a:lvl1pPr>
            <a:lvl2pPr>
              <a:lnSpc>
                <a:spcPct val="100000"/>
              </a:lnSpc>
              <a:spcAft>
                <a:spcPts val="533"/>
              </a:spcAft>
              <a:buClr>
                <a:schemeClr val="tx1"/>
              </a:buClr>
              <a:defRPr/>
            </a:lvl2pPr>
            <a:lvl3pPr>
              <a:lnSpc>
                <a:spcPct val="100000"/>
              </a:lnSpc>
              <a:spcAft>
                <a:spcPts val="533"/>
              </a:spcAft>
              <a:buClr>
                <a:schemeClr val="tx1"/>
              </a:buClr>
              <a:defRPr/>
            </a:lvl3pPr>
            <a:lvl4pPr marL="877802" marR="0" indent="-219451" algn="l" defTabSz="1219170" rtl="0" eaLnBrk="1" fontAlgn="auto" latinLnBrk="0" hangingPunct="1">
              <a:lnSpc>
                <a:spcPct val="100000"/>
              </a:lnSpc>
              <a:spcBef>
                <a:spcPts val="0"/>
              </a:spcBef>
              <a:spcAft>
                <a:spcPts val="533"/>
              </a:spcAft>
              <a:buClr>
                <a:schemeClr val="tx1"/>
              </a:buClr>
              <a:buSzTx/>
              <a:buFont typeface="Arial" panose="020B0604020202020204" pitchFamily="34" charset="0"/>
              <a:buChar char="•"/>
              <a:tabLst/>
              <a:defRPr/>
            </a:lvl4pPr>
          </a:lstStyle>
          <a:p>
            <a:pPr lvl="0"/>
            <a:r>
              <a:rPr lang="nl-NL"/>
              <a:t>Paragraph 01 (Raleway Medium 14 pt)</a:t>
            </a:r>
          </a:p>
          <a:p>
            <a:pPr lvl="1"/>
            <a:r>
              <a:rPr lang="nl-NL"/>
              <a:t>Paragraph 02 (Raleway Light 12 pt)</a:t>
            </a:r>
          </a:p>
          <a:p>
            <a:pPr lvl="2"/>
            <a:r>
              <a:rPr lang="nl-NL"/>
              <a:t>Paragraph 03 (Raleway Light 11 pt)</a:t>
            </a:r>
          </a:p>
          <a:p>
            <a:pPr lvl="3"/>
            <a:r>
              <a:rPr lang="en-US"/>
              <a:t>Paragraph 04 (</a:t>
            </a:r>
            <a:r>
              <a:rPr lang="en-US" err="1"/>
              <a:t>Raleway</a:t>
            </a:r>
            <a:r>
              <a:rPr lang="en-US"/>
              <a:t> Light 10 </a:t>
            </a:r>
            <a:r>
              <a:rPr lang="en-US" err="1"/>
              <a:t>pt</a:t>
            </a:r>
            <a:r>
              <a:rPr lang="en-US"/>
              <a:t>)</a:t>
            </a:r>
            <a:endParaRPr lang="nl-NL"/>
          </a:p>
        </p:txBody>
      </p:sp>
      <p:sp>
        <p:nvSpPr>
          <p:cNvPr id="9" name="Content Placeholder 2">
            <a:extLst>
              <a:ext uri="{FF2B5EF4-FFF2-40B4-BE49-F238E27FC236}">
                <a16:creationId xmlns:a16="http://schemas.microsoft.com/office/drawing/2014/main" id="{1DBE6B0A-11C9-4607-AEBB-04B9ED54F675}"/>
              </a:ext>
            </a:extLst>
          </p:cNvPr>
          <p:cNvSpPr>
            <a:spLocks noGrp="1"/>
          </p:cNvSpPr>
          <p:nvPr>
            <p:ph idx="11" hasCustomPrompt="1"/>
          </p:nvPr>
        </p:nvSpPr>
        <p:spPr bwMode="invGray">
          <a:xfrm>
            <a:off x="6862844" y="1316765"/>
            <a:ext cx="4876800" cy="4779235"/>
          </a:xfrm>
          <a:prstGeom prst="rect">
            <a:avLst/>
          </a:prstGeom>
        </p:spPr>
        <p:txBody>
          <a:bodyPr/>
          <a:lstStyle>
            <a:lvl1pPr>
              <a:lnSpc>
                <a:spcPct val="100000"/>
              </a:lnSpc>
              <a:spcAft>
                <a:spcPts val="533"/>
              </a:spcAft>
              <a:buClr>
                <a:schemeClr val="tx1"/>
              </a:buClr>
              <a:defRPr>
                <a:solidFill>
                  <a:schemeClr val="tx1"/>
                </a:solidFill>
              </a:defRPr>
            </a:lvl1pPr>
            <a:lvl2pPr>
              <a:lnSpc>
                <a:spcPct val="100000"/>
              </a:lnSpc>
              <a:spcAft>
                <a:spcPts val="533"/>
              </a:spcAft>
              <a:buClr>
                <a:schemeClr val="tx1"/>
              </a:buClr>
              <a:defRPr>
                <a:solidFill>
                  <a:schemeClr val="tx1"/>
                </a:solidFill>
              </a:defRPr>
            </a:lvl2pPr>
            <a:lvl3pPr>
              <a:lnSpc>
                <a:spcPct val="100000"/>
              </a:lnSpc>
              <a:spcAft>
                <a:spcPts val="533"/>
              </a:spcAft>
              <a:buClr>
                <a:schemeClr val="tx1"/>
              </a:buClr>
              <a:defRPr>
                <a:solidFill>
                  <a:schemeClr val="tx1"/>
                </a:solidFill>
              </a:defRPr>
            </a:lvl3pPr>
            <a:lvl4pPr marL="877802" marR="0" indent="-219451" algn="l" defTabSz="1219170" rtl="0" eaLnBrk="1" fontAlgn="auto" latinLnBrk="0" hangingPunct="1">
              <a:lnSpc>
                <a:spcPct val="100000"/>
              </a:lnSpc>
              <a:spcBef>
                <a:spcPts val="0"/>
              </a:spcBef>
              <a:spcAft>
                <a:spcPts val="533"/>
              </a:spcAft>
              <a:buClr>
                <a:schemeClr val="tx1"/>
              </a:buClr>
              <a:buSzTx/>
              <a:buFont typeface="Arial" panose="020B0604020202020204" pitchFamily="34" charset="0"/>
              <a:buChar char="•"/>
              <a:tabLst/>
              <a:defRPr>
                <a:solidFill>
                  <a:schemeClr val="tx1"/>
                </a:solidFill>
              </a:defRPr>
            </a:lvl4pPr>
          </a:lstStyle>
          <a:p>
            <a:pPr lvl="0"/>
            <a:r>
              <a:rPr lang="nl-NL"/>
              <a:t>Paragraph 01 (Raleway Medium 14 pt)</a:t>
            </a:r>
          </a:p>
          <a:p>
            <a:pPr lvl="1"/>
            <a:r>
              <a:rPr lang="nl-NL"/>
              <a:t>Paragraph 02 (Raleway Light 12 pt)</a:t>
            </a:r>
          </a:p>
          <a:p>
            <a:pPr lvl="2"/>
            <a:r>
              <a:rPr lang="nl-NL"/>
              <a:t>Paragraph 03 (Raleway Light 11 pt)</a:t>
            </a:r>
          </a:p>
          <a:p>
            <a:pPr lvl="3"/>
            <a:r>
              <a:rPr lang="en-US"/>
              <a:t>Paragraph 04 (</a:t>
            </a:r>
            <a:r>
              <a:rPr lang="en-US" err="1"/>
              <a:t>Raleway</a:t>
            </a:r>
            <a:r>
              <a:rPr lang="en-US"/>
              <a:t> Light 10 </a:t>
            </a:r>
            <a:r>
              <a:rPr lang="en-US" err="1"/>
              <a:t>pt</a:t>
            </a:r>
            <a:r>
              <a:rPr lang="en-US"/>
              <a:t>)</a:t>
            </a:r>
            <a:endParaRPr lang="nl-NL"/>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2" name="Text Placeholder 4">
            <a:extLst>
              <a:ext uri="{FF2B5EF4-FFF2-40B4-BE49-F238E27FC236}">
                <a16:creationId xmlns:a16="http://schemas.microsoft.com/office/drawing/2014/main" id="{20E81642-44FE-49E3-9BF9-79C2AC852D3A}"/>
              </a:ext>
            </a:extLst>
          </p:cNvPr>
          <p:cNvSpPr>
            <a:spLocks noGrp="1"/>
          </p:cNvSpPr>
          <p:nvPr>
            <p:ph type="body" sz="quarter" idx="10"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13" name="Slide Number Placeholder 5">
            <a:extLst>
              <a:ext uri="{FF2B5EF4-FFF2-40B4-BE49-F238E27FC236}">
                <a16:creationId xmlns:a16="http://schemas.microsoft.com/office/drawing/2014/main" id="{CDF81FD7-7CC4-402D-B289-5F932599A2FB}"/>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91454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3 Table forma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2" name="Text Placeholder 4">
            <a:extLst>
              <a:ext uri="{FF2B5EF4-FFF2-40B4-BE49-F238E27FC236}">
                <a16:creationId xmlns:a16="http://schemas.microsoft.com/office/drawing/2014/main" id="{20E81642-44FE-49E3-9BF9-79C2AC852D3A}"/>
              </a:ext>
            </a:extLst>
          </p:cNvPr>
          <p:cNvSpPr>
            <a:spLocks noGrp="1"/>
          </p:cNvSpPr>
          <p:nvPr>
            <p:ph type="body" sz="quarter" idx="10"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13" name="Rectangle: Rounded Corners 12">
            <a:extLst>
              <a:ext uri="{FF2B5EF4-FFF2-40B4-BE49-F238E27FC236}">
                <a16:creationId xmlns:a16="http://schemas.microsoft.com/office/drawing/2014/main" id="{0AAC43FA-2C17-4310-975D-9F2CC8E8A130}"/>
              </a:ext>
            </a:extLst>
          </p:cNvPr>
          <p:cNvSpPr/>
          <p:nvPr/>
        </p:nvSpPr>
        <p:spPr bwMode="invGray">
          <a:xfrm>
            <a:off x="431801" y="2331867"/>
            <a:ext cx="3178452" cy="11008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a:solidFill>
                <a:schemeClr val="tx1"/>
              </a:solidFill>
              <a:latin typeface="+mj-lt"/>
            </a:endParaRPr>
          </a:p>
        </p:txBody>
      </p:sp>
      <p:sp>
        <p:nvSpPr>
          <p:cNvPr id="14" name="Rectangle: Rounded Corners 13">
            <a:extLst>
              <a:ext uri="{FF2B5EF4-FFF2-40B4-BE49-F238E27FC236}">
                <a16:creationId xmlns:a16="http://schemas.microsoft.com/office/drawing/2014/main" id="{EA29D3CB-04E1-4254-96D2-04A5B8CB64A8}"/>
              </a:ext>
            </a:extLst>
          </p:cNvPr>
          <p:cNvSpPr/>
          <p:nvPr/>
        </p:nvSpPr>
        <p:spPr bwMode="invGray">
          <a:xfrm>
            <a:off x="431801" y="3663519"/>
            <a:ext cx="3178452" cy="11008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a:solidFill>
                <a:schemeClr val="tx1"/>
              </a:solidFill>
              <a:latin typeface="+mj-lt"/>
            </a:endParaRPr>
          </a:p>
        </p:txBody>
      </p:sp>
      <p:sp>
        <p:nvSpPr>
          <p:cNvPr id="15" name="Rectangle: Rounded Corners 14">
            <a:extLst>
              <a:ext uri="{FF2B5EF4-FFF2-40B4-BE49-F238E27FC236}">
                <a16:creationId xmlns:a16="http://schemas.microsoft.com/office/drawing/2014/main" id="{363853CF-3336-48A6-A5C4-BD73780749EA}"/>
              </a:ext>
            </a:extLst>
          </p:cNvPr>
          <p:cNvSpPr/>
          <p:nvPr/>
        </p:nvSpPr>
        <p:spPr bwMode="invGray">
          <a:xfrm>
            <a:off x="431801" y="4995170"/>
            <a:ext cx="3178452" cy="11008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a:solidFill>
                <a:schemeClr val="tx1"/>
              </a:solidFill>
              <a:latin typeface="+mj-lt"/>
            </a:endParaRPr>
          </a:p>
        </p:txBody>
      </p:sp>
      <p:sp>
        <p:nvSpPr>
          <p:cNvPr id="16" name="Rectangle: Rounded Corners 15">
            <a:extLst>
              <a:ext uri="{FF2B5EF4-FFF2-40B4-BE49-F238E27FC236}">
                <a16:creationId xmlns:a16="http://schemas.microsoft.com/office/drawing/2014/main" id="{FD2044E8-B170-4670-93E7-0D73DE2C2BA1}"/>
              </a:ext>
            </a:extLst>
          </p:cNvPr>
          <p:cNvSpPr/>
          <p:nvPr/>
        </p:nvSpPr>
        <p:spPr bwMode="invGray">
          <a:xfrm>
            <a:off x="3858929" y="1432984"/>
            <a:ext cx="3823123" cy="7213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1"/>
              </a:solidFill>
              <a:latin typeface="+mj-lt"/>
            </a:endParaRPr>
          </a:p>
        </p:txBody>
      </p:sp>
      <p:sp>
        <p:nvSpPr>
          <p:cNvPr id="17" name="Rectangle: Rounded Corners 16">
            <a:extLst>
              <a:ext uri="{FF2B5EF4-FFF2-40B4-BE49-F238E27FC236}">
                <a16:creationId xmlns:a16="http://schemas.microsoft.com/office/drawing/2014/main" id="{60471C9D-9067-4CE4-9B0A-0516F060B6DD}"/>
              </a:ext>
            </a:extLst>
          </p:cNvPr>
          <p:cNvSpPr/>
          <p:nvPr/>
        </p:nvSpPr>
        <p:spPr bwMode="invGray">
          <a:xfrm>
            <a:off x="7930728" y="1432984"/>
            <a:ext cx="3823123" cy="72133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4"/>
              </a:solidFill>
              <a:latin typeface="+mj-lt"/>
            </a:endParaRPr>
          </a:p>
        </p:txBody>
      </p:sp>
      <p:sp>
        <p:nvSpPr>
          <p:cNvPr id="19" name="Text Placeholder 5">
            <a:extLst>
              <a:ext uri="{FF2B5EF4-FFF2-40B4-BE49-F238E27FC236}">
                <a16:creationId xmlns:a16="http://schemas.microsoft.com/office/drawing/2014/main" id="{DF47391B-86BB-448B-BDAB-35ECA05C01C8}"/>
              </a:ext>
            </a:extLst>
          </p:cNvPr>
          <p:cNvSpPr>
            <a:spLocks noGrp="1"/>
          </p:cNvSpPr>
          <p:nvPr>
            <p:ph type="body" sz="quarter" idx="13" hasCustomPrompt="1"/>
          </p:nvPr>
        </p:nvSpPr>
        <p:spPr bwMode="invGray">
          <a:xfrm>
            <a:off x="3858929" y="2331867"/>
            <a:ext cx="3828288" cy="1097280"/>
          </a:xfrm>
        </p:spPr>
        <p:txBody>
          <a:bodyPr lIns="91440" tIns="45720" rIns="91440" bIns="45720" anchor="t"/>
          <a:lstStyle>
            <a:lvl1pPr marL="0" indent="0" algn="l">
              <a:buNone/>
              <a:defRPr sz="1600">
                <a:latin typeface="+mn-lt"/>
              </a:defRPr>
            </a:lvl1pPr>
          </a:lstStyle>
          <a:p>
            <a:pPr lvl="0"/>
            <a:r>
              <a:rPr lang="en-US"/>
              <a:t>Text</a:t>
            </a:r>
          </a:p>
        </p:txBody>
      </p:sp>
      <p:sp>
        <p:nvSpPr>
          <p:cNvPr id="20" name="Text Placeholder 5">
            <a:extLst>
              <a:ext uri="{FF2B5EF4-FFF2-40B4-BE49-F238E27FC236}">
                <a16:creationId xmlns:a16="http://schemas.microsoft.com/office/drawing/2014/main" id="{865DE240-9DED-468B-8408-87FDDC1791EE}"/>
              </a:ext>
            </a:extLst>
          </p:cNvPr>
          <p:cNvSpPr>
            <a:spLocks noGrp="1"/>
          </p:cNvSpPr>
          <p:nvPr>
            <p:ph type="body" sz="quarter" idx="14" hasCustomPrompt="1"/>
          </p:nvPr>
        </p:nvSpPr>
        <p:spPr bwMode="invGray">
          <a:xfrm>
            <a:off x="431800" y="2331867"/>
            <a:ext cx="3182112" cy="1097280"/>
          </a:xfrm>
        </p:spPr>
        <p:txBody>
          <a:bodyPr lIns="91440" tIns="91440" rIns="91440" bIns="45720" anchor="t"/>
          <a:lstStyle>
            <a:lvl1pPr marL="0" indent="0" algn="l">
              <a:buNone/>
              <a:defRPr sz="1600">
                <a:latin typeface="+mj-lt"/>
              </a:defRPr>
            </a:lvl1pPr>
          </a:lstStyle>
          <a:p>
            <a:pPr lvl="0"/>
            <a:r>
              <a:rPr lang="en-US"/>
              <a:t>Text</a:t>
            </a:r>
          </a:p>
        </p:txBody>
      </p:sp>
      <p:sp>
        <p:nvSpPr>
          <p:cNvPr id="21" name="Text Placeholder 5">
            <a:extLst>
              <a:ext uri="{FF2B5EF4-FFF2-40B4-BE49-F238E27FC236}">
                <a16:creationId xmlns:a16="http://schemas.microsoft.com/office/drawing/2014/main" id="{24221231-F65C-444E-86F3-11E362190CDA}"/>
              </a:ext>
            </a:extLst>
          </p:cNvPr>
          <p:cNvSpPr>
            <a:spLocks noGrp="1"/>
          </p:cNvSpPr>
          <p:nvPr>
            <p:ph type="body" sz="quarter" idx="15" hasCustomPrompt="1"/>
          </p:nvPr>
        </p:nvSpPr>
        <p:spPr bwMode="invGray">
          <a:xfrm>
            <a:off x="431800" y="3663519"/>
            <a:ext cx="3182112" cy="1097280"/>
          </a:xfrm>
        </p:spPr>
        <p:txBody>
          <a:bodyPr lIns="91440" tIns="91440" rIns="91440" bIns="45720" anchor="t"/>
          <a:lstStyle>
            <a:lvl1pPr marL="0" indent="0" algn="l">
              <a:buNone/>
              <a:defRPr sz="1600">
                <a:latin typeface="+mj-lt"/>
              </a:defRPr>
            </a:lvl1pPr>
          </a:lstStyle>
          <a:p>
            <a:pPr lvl="0"/>
            <a:r>
              <a:rPr lang="en-US"/>
              <a:t>Text</a:t>
            </a:r>
          </a:p>
        </p:txBody>
      </p:sp>
      <p:sp>
        <p:nvSpPr>
          <p:cNvPr id="22" name="Text Placeholder 5">
            <a:extLst>
              <a:ext uri="{FF2B5EF4-FFF2-40B4-BE49-F238E27FC236}">
                <a16:creationId xmlns:a16="http://schemas.microsoft.com/office/drawing/2014/main" id="{2482BD1E-38F6-47D7-BBAC-A70C8E7A28F6}"/>
              </a:ext>
            </a:extLst>
          </p:cNvPr>
          <p:cNvSpPr>
            <a:spLocks noGrp="1"/>
          </p:cNvSpPr>
          <p:nvPr>
            <p:ph type="body" sz="quarter" idx="16" hasCustomPrompt="1"/>
          </p:nvPr>
        </p:nvSpPr>
        <p:spPr bwMode="invGray">
          <a:xfrm>
            <a:off x="431800" y="4995169"/>
            <a:ext cx="3182112" cy="1097280"/>
          </a:xfrm>
        </p:spPr>
        <p:txBody>
          <a:bodyPr lIns="91440" tIns="91440" rIns="91440" bIns="45720" anchor="t"/>
          <a:lstStyle>
            <a:lvl1pPr marL="0" indent="0" algn="l">
              <a:buNone/>
              <a:defRPr sz="1600">
                <a:latin typeface="+mj-lt"/>
              </a:defRPr>
            </a:lvl1pPr>
          </a:lstStyle>
          <a:p>
            <a:pPr lvl="0"/>
            <a:r>
              <a:rPr lang="en-US"/>
              <a:t>Text</a:t>
            </a:r>
          </a:p>
        </p:txBody>
      </p:sp>
      <p:sp>
        <p:nvSpPr>
          <p:cNvPr id="23" name="Text Placeholder 5">
            <a:extLst>
              <a:ext uri="{FF2B5EF4-FFF2-40B4-BE49-F238E27FC236}">
                <a16:creationId xmlns:a16="http://schemas.microsoft.com/office/drawing/2014/main" id="{DFD8F45F-7B56-4332-AF85-2AE6A07C0D23}"/>
              </a:ext>
            </a:extLst>
          </p:cNvPr>
          <p:cNvSpPr>
            <a:spLocks noGrp="1"/>
          </p:cNvSpPr>
          <p:nvPr>
            <p:ph type="body" sz="quarter" idx="17" hasCustomPrompt="1"/>
          </p:nvPr>
        </p:nvSpPr>
        <p:spPr bwMode="invGray">
          <a:xfrm>
            <a:off x="3858929" y="3663519"/>
            <a:ext cx="3828288" cy="1097280"/>
          </a:xfrm>
        </p:spPr>
        <p:txBody>
          <a:bodyPr lIns="91440" tIns="45720" rIns="91440" bIns="45720" anchor="t"/>
          <a:lstStyle>
            <a:lvl1pPr marL="0" indent="0" algn="l">
              <a:buNone/>
              <a:defRPr sz="1600">
                <a:latin typeface="+mn-lt"/>
              </a:defRPr>
            </a:lvl1pPr>
          </a:lstStyle>
          <a:p>
            <a:pPr lvl="0"/>
            <a:r>
              <a:rPr lang="en-US"/>
              <a:t>Text</a:t>
            </a:r>
          </a:p>
        </p:txBody>
      </p:sp>
      <p:sp>
        <p:nvSpPr>
          <p:cNvPr id="24" name="Text Placeholder 5">
            <a:extLst>
              <a:ext uri="{FF2B5EF4-FFF2-40B4-BE49-F238E27FC236}">
                <a16:creationId xmlns:a16="http://schemas.microsoft.com/office/drawing/2014/main" id="{CDE47660-6FF5-4273-927F-10B15F30F6BA}"/>
              </a:ext>
            </a:extLst>
          </p:cNvPr>
          <p:cNvSpPr>
            <a:spLocks noGrp="1"/>
          </p:cNvSpPr>
          <p:nvPr>
            <p:ph type="body" sz="quarter" idx="18" hasCustomPrompt="1"/>
          </p:nvPr>
        </p:nvSpPr>
        <p:spPr bwMode="invGray">
          <a:xfrm>
            <a:off x="3858929" y="4995169"/>
            <a:ext cx="3828288" cy="1097280"/>
          </a:xfrm>
        </p:spPr>
        <p:txBody>
          <a:bodyPr lIns="91440" tIns="45720" rIns="91440" bIns="45720" anchor="t"/>
          <a:lstStyle>
            <a:lvl1pPr marL="0" indent="0" algn="l">
              <a:buNone/>
              <a:defRPr sz="1600">
                <a:latin typeface="+mn-lt"/>
              </a:defRPr>
            </a:lvl1pPr>
          </a:lstStyle>
          <a:p>
            <a:pPr lvl="0"/>
            <a:r>
              <a:rPr lang="en-US"/>
              <a:t>Text</a:t>
            </a:r>
          </a:p>
        </p:txBody>
      </p:sp>
      <p:sp>
        <p:nvSpPr>
          <p:cNvPr id="25" name="Text Placeholder 5">
            <a:extLst>
              <a:ext uri="{FF2B5EF4-FFF2-40B4-BE49-F238E27FC236}">
                <a16:creationId xmlns:a16="http://schemas.microsoft.com/office/drawing/2014/main" id="{A0B1C8B2-9DC8-4FF8-A533-631CF381CF76}"/>
              </a:ext>
            </a:extLst>
          </p:cNvPr>
          <p:cNvSpPr>
            <a:spLocks noGrp="1"/>
          </p:cNvSpPr>
          <p:nvPr>
            <p:ph type="body" sz="quarter" idx="19" hasCustomPrompt="1"/>
          </p:nvPr>
        </p:nvSpPr>
        <p:spPr bwMode="invGray">
          <a:xfrm>
            <a:off x="7930728" y="2331867"/>
            <a:ext cx="3828288" cy="1097280"/>
          </a:xfrm>
        </p:spPr>
        <p:txBody>
          <a:bodyPr lIns="91440" tIns="45720" rIns="91440" bIns="45720" anchor="t"/>
          <a:lstStyle>
            <a:lvl1pPr marL="0" indent="0" algn="l">
              <a:buNone/>
              <a:defRPr sz="1600">
                <a:latin typeface="+mn-lt"/>
              </a:defRPr>
            </a:lvl1pPr>
          </a:lstStyle>
          <a:p>
            <a:pPr lvl="0"/>
            <a:r>
              <a:rPr lang="en-US"/>
              <a:t>Text</a:t>
            </a:r>
          </a:p>
        </p:txBody>
      </p:sp>
      <p:sp>
        <p:nvSpPr>
          <p:cNvPr id="26" name="Text Placeholder 5">
            <a:extLst>
              <a:ext uri="{FF2B5EF4-FFF2-40B4-BE49-F238E27FC236}">
                <a16:creationId xmlns:a16="http://schemas.microsoft.com/office/drawing/2014/main" id="{CDB831E6-1489-49ED-9F9D-7DAAC230B4E6}"/>
              </a:ext>
            </a:extLst>
          </p:cNvPr>
          <p:cNvSpPr>
            <a:spLocks noGrp="1"/>
          </p:cNvSpPr>
          <p:nvPr>
            <p:ph type="body" sz="quarter" idx="20" hasCustomPrompt="1"/>
          </p:nvPr>
        </p:nvSpPr>
        <p:spPr bwMode="invGray">
          <a:xfrm>
            <a:off x="7930728" y="3663519"/>
            <a:ext cx="3828288" cy="1097280"/>
          </a:xfrm>
        </p:spPr>
        <p:txBody>
          <a:bodyPr lIns="91440" tIns="45720" rIns="91440" bIns="45720" anchor="t"/>
          <a:lstStyle>
            <a:lvl1pPr marL="0" indent="0" algn="l">
              <a:buNone/>
              <a:defRPr sz="1600">
                <a:latin typeface="+mn-lt"/>
              </a:defRPr>
            </a:lvl1pPr>
          </a:lstStyle>
          <a:p>
            <a:pPr lvl="0"/>
            <a:r>
              <a:rPr lang="en-US"/>
              <a:t>Text</a:t>
            </a:r>
          </a:p>
        </p:txBody>
      </p:sp>
      <p:sp>
        <p:nvSpPr>
          <p:cNvPr id="27" name="Text Placeholder 5">
            <a:extLst>
              <a:ext uri="{FF2B5EF4-FFF2-40B4-BE49-F238E27FC236}">
                <a16:creationId xmlns:a16="http://schemas.microsoft.com/office/drawing/2014/main" id="{63D5D76A-D62F-4F95-80F9-A22030B23127}"/>
              </a:ext>
            </a:extLst>
          </p:cNvPr>
          <p:cNvSpPr>
            <a:spLocks noGrp="1"/>
          </p:cNvSpPr>
          <p:nvPr>
            <p:ph type="body" sz="quarter" idx="21" hasCustomPrompt="1"/>
          </p:nvPr>
        </p:nvSpPr>
        <p:spPr bwMode="invGray">
          <a:xfrm>
            <a:off x="7930728" y="4995169"/>
            <a:ext cx="3828288" cy="1097280"/>
          </a:xfrm>
        </p:spPr>
        <p:txBody>
          <a:bodyPr lIns="91440" tIns="45720" rIns="91440" bIns="45720" anchor="t"/>
          <a:lstStyle>
            <a:lvl1pPr marL="0" indent="0" algn="l">
              <a:buNone/>
              <a:defRPr sz="1600">
                <a:latin typeface="+mn-lt"/>
              </a:defRPr>
            </a:lvl1pPr>
          </a:lstStyle>
          <a:p>
            <a:pPr lvl="0"/>
            <a:r>
              <a:rPr lang="en-US"/>
              <a:t>Text</a:t>
            </a:r>
          </a:p>
        </p:txBody>
      </p:sp>
      <p:sp>
        <p:nvSpPr>
          <p:cNvPr id="28" name="Text Placeholder 5">
            <a:extLst>
              <a:ext uri="{FF2B5EF4-FFF2-40B4-BE49-F238E27FC236}">
                <a16:creationId xmlns:a16="http://schemas.microsoft.com/office/drawing/2014/main" id="{9F96D3A1-11B2-4382-8EB9-8DA25C910034}"/>
              </a:ext>
            </a:extLst>
          </p:cNvPr>
          <p:cNvSpPr>
            <a:spLocks noGrp="1"/>
          </p:cNvSpPr>
          <p:nvPr>
            <p:ph type="body" sz="quarter" idx="22" hasCustomPrompt="1"/>
          </p:nvPr>
        </p:nvSpPr>
        <p:spPr bwMode="invGray">
          <a:xfrm>
            <a:off x="3858929" y="1432984"/>
            <a:ext cx="3828288" cy="719328"/>
          </a:xfrm>
        </p:spPr>
        <p:txBody>
          <a:bodyPr lIns="91440" tIns="45720" rIns="91440" bIns="45720" anchor="ctr"/>
          <a:lstStyle>
            <a:lvl1pPr marL="0" indent="0" algn="l">
              <a:buNone/>
              <a:defRPr sz="1867">
                <a:solidFill>
                  <a:schemeClr val="accent1"/>
                </a:solidFill>
                <a:latin typeface="+mj-lt"/>
              </a:defRPr>
            </a:lvl1pPr>
          </a:lstStyle>
          <a:p>
            <a:pPr lvl="0"/>
            <a:r>
              <a:rPr lang="en-US"/>
              <a:t>Title</a:t>
            </a:r>
          </a:p>
        </p:txBody>
      </p:sp>
      <p:sp>
        <p:nvSpPr>
          <p:cNvPr id="29" name="Text Placeholder 5">
            <a:extLst>
              <a:ext uri="{FF2B5EF4-FFF2-40B4-BE49-F238E27FC236}">
                <a16:creationId xmlns:a16="http://schemas.microsoft.com/office/drawing/2014/main" id="{A80A609B-1E9B-43D5-9C67-882D8D8F76A0}"/>
              </a:ext>
            </a:extLst>
          </p:cNvPr>
          <p:cNvSpPr>
            <a:spLocks noGrp="1"/>
          </p:cNvSpPr>
          <p:nvPr>
            <p:ph type="body" sz="quarter" idx="23" hasCustomPrompt="1"/>
          </p:nvPr>
        </p:nvSpPr>
        <p:spPr bwMode="invGray">
          <a:xfrm>
            <a:off x="7930728" y="1432984"/>
            <a:ext cx="3828288" cy="719328"/>
          </a:xfrm>
        </p:spPr>
        <p:txBody>
          <a:bodyPr lIns="91440" tIns="45720" rIns="91440" bIns="45720" anchor="ctr"/>
          <a:lstStyle>
            <a:lvl1pPr marL="0" indent="0" algn="l">
              <a:buNone/>
              <a:defRPr sz="1867">
                <a:solidFill>
                  <a:schemeClr val="accent4"/>
                </a:solidFill>
                <a:latin typeface="+mj-lt"/>
              </a:defRPr>
            </a:lvl1pPr>
          </a:lstStyle>
          <a:p>
            <a:pPr lvl="0"/>
            <a:r>
              <a:rPr lang="en-US"/>
              <a:t>Title</a:t>
            </a:r>
          </a:p>
        </p:txBody>
      </p:sp>
      <p:sp>
        <p:nvSpPr>
          <p:cNvPr id="30" name="Slide Number Placeholder 5">
            <a:extLst>
              <a:ext uri="{FF2B5EF4-FFF2-40B4-BE49-F238E27FC236}">
                <a16:creationId xmlns:a16="http://schemas.microsoft.com/office/drawing/2014/main" id="{A5DCD88A-CCBC-47B5-9C45-03C589FF27ED}"/>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255308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ingle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invGray">
          <a:xfrm>
            <a:off x="444500" y="2432897"/>
            <a:ext cx="2767584" cy="2767584"/>
          </a:xfrm>
          <a:prstGeom prst="ellipse">
            <a:avLst/>
          </a:prstGeom>
        </p:spPr>
        <p:txBody>
          <a:bodyPr anchor="ctr"/>
          <a:lstStyle>
            <a:lvl1pPr marL="0" indent="0" algn="l">
              <a:buNone/>
              <a:defRPr sz="1200">
                <a:solidFill>
                  <a:schemeClr val="tx1"/>
                </a:solidFill>
              </a:defRPr>
            </a:lvl1pPr>
          </a:lstStyle>
          <a:p>
            <a:r>
              <a:rPr lang="en-US"/>
              <a:t>Step 1: Click icon to add picture</a:t>
            </a:r>
            <a:br>
              <a:rPr lang="en-US"/>
            </a:br>
            <a:r>
              <a:rPr lang="en-US"/>
              <a:t>Step 2: Go to View &gt;&gt; Slide Master and copy the gradient shapes, close the Slide Master and paste the gradient shapes on top of the selected image</a:t>
            </a:r>
          </a:p>
        </p:txBody>
      </p:sp>
      <p:sp>
        <p:nvSpPr>
          <p:cNvPr id="5" name="Oval 4">
            <a:extLst>
              <a:ext uri="{FF2B5EF4-FFF2-40B4-BE49-F238E27FC236}">
                <a16:creationId xmlns:a16="http://schemas.microsoft.com/office/drawing/2014/main" id="{D8BAC6B4-51B9-4B47-8996-D65FBF9EDB5F}"/>
              </a:ext>
            </a:extLst>
          </p:cNvPr>
          <p:cNvSpPr>
            <a:spLocks noChangeAspect="1"/>
          </p:cNvSpPr>
          <p:nvPr/>
        </p:nvSpPr>
        <p:spPr bwMode="invGray">
          <a:xfrm>
            <a:off x="451104" y="2432051"/>
            <a:ext cx="2767584" cy="2767584"/>
          </a:xfrm>
          <a:prstGeom prst="ellipse">
            <a:avLst/>
          </a:prstGeom>
          <a:gradFill>
            <a:gsLst>
              <a:gs pos="48000">
                <a:schemeClr val="accent1">
                  <a:alpha val="0"/>
                </a:schemeClr>
              </a:gs>
              <a:gs pos="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a:extLst>
              <a:ext uri="{FF2B5EF4-FFF2-40B4-BE49-F238E27FC236}">
                <a16:creationId xmlns:a16="http://schemas.microsoft.com/office/drawing/2014/main" id="{F6D67A50-8F02-4A68-A376-32DC985938EC}"/>
              </a:ext>
            </a:extLst>
          </p:cNvPr>
          <p:cNvSpPr>
            <a:spLocks noChangeAspect="1"/>
          </p:cNvSpPr>
          <p:nvPr/>
        </p:nvSpPr>
        <p:spPr bwMode="invGray">
          <a:xfrm>
            <a:off x="1425346" y="1864793"/>
            <a:ext cx="2767583" cy="2767584"/>
          </a:xfrm>
          <a:prstGeom prst="ellipse">
            <a:avLst/>
          </a:prstGeom>
          <a:gradFill flip="none" rotWithShape="1">
            <a:gsLst>
              <a:gs pos="43000">
                <a:schemeClr val="accent4">
                  <a:alpha val="13000"/>
                </a:schemeClr>
              </a:gs>
              <a:gs pos="8000">
                <a:schemeClr val="accent4"/>
              </a:gs>
              <a:gs pos="71000">
                <a:schemeClr val="accent4">
                  <a:alpha val="0"/>
                </a:schemeClr>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inv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invGray">
          <a:xfrm>
            <a:off x="4467636" y="1432984"/>
            <a:ext cx="7278624" cy="4657344"/>
          </a:xfrm>
        </p:spPr>
        <p:txBody>
          <a:bodyPr lIns="0" tIns="0" rIns="0" bIns="0" anchor="ctr"/>
          <a:lstStyle>
            <a:lvl1pPr marL="0" indent="0" algn="ctr">
              <a:buNone/>
              <a:defRPr>
                <a:latin typeface="Raleway Light" pitchFamily="2" charset="0"/>
              </a:defRPr>
            </a:lvl1pPr>
          </a:lstStyle>
          <a:p>
            <a:pPr lvl="0"/>
            <a:r>
              <a:rPr lang="en-US"/>
              <a:t>Quote/Introduction text</a:t>
            </a:r>
          </a:p>
        </p:txBody>
      </p:sp>
      <p:sp>
        <p:nvSpPr>
          <p:cNvPr id="7" name="Text Placeholder 4">
            <a:extLst>
              <a:ext uri="{FF2B5EF4-FFF2-40B4-BE49-F238E27FC236}">
                <a16:creationId xmlns:a16="http://schemas.microsoft.com/office/drawing/2014/main" id="{A231BA4B-8E51-4730-9569-847C0722DAC8}"/>
              </a:ext>
            </a:extLst>
          </p:cNvPr>
          <p:cNvSpPr>
            <a:spLocks noGrp="1"/>
          </p:cNvSpPr>
          <p:nvPr>
            <p:ph type="body" sz="quarter" idx="12" hasCustomPrompt="1"/>
          </p:nvPr>
        </p:nvSpPr>
        <p:spPr bwMode="inv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8" name="Slide Number Placeholder 5">
            <a:extLst>
              <a:ext uri="{FF2B5EF4-FFF2-40B4-BE49-F238E27FC236}">
                <a16:creationId xmlns:a16="http://schemas.microsoft.com/office/drawing/2014/main" id="{4BEE2FE1-CA5D-4C83-9803-ECD239801579}"/>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spTree>
    <p:extLst>
      <p:ext uri="{BB962C8B-B14F-4D97-AF65-F5344CB8AC3E}">
        <p14:creationId xmlns:p14="http://schemas.microsoft.com/office/powerpoint/2010/main" val="4282134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invGray">
      <p:bgRef idx="1001">
        <a:schemeClr val="bg2"/>
      </p:bgRef>
    </p:bg>
    <p:spTree>
      <p:nvGrpSpPr>
        <p:cNvPr id="1" name=""/>
        <p:cNvGrpSpPr/>
        <p:nvPr/>
      </p:nvGrpSpPr>
      <p:grpSpPr>
        <a:xfrm>
          <a:off x="0" y="0"/>
          <a:ext cx="0" cy="0"/>
          <a:chOff x="0" y="0"/>
          <a:chExt cx="0" cy="0"/>
        </a:xfrm>
      </p:grpSpPr>
      <p:sp>
        <p:nvSpPr>
          <p:cNvPr id="14" name="Text Placeholder 2"/>
          <p:cNvSpPr>
            <a:spLocks noGrp="1"/>
          </p:cNvSpPr>
          <p:nvPr>
            <p:ph type="body" idx="1"/>
          </p:nvPr>
        </p:nvSpPr>
        <p:spPr bwMode="invGray">
          <a:xfrm>
            <a:off x="303548" y="1432984"/>
            <a:ext cx="11436096" cy="4654616"/>
          </a:xfrm>
          <a:prstGeom prst="rect">
            <a:avLst/>
          </a:prstGeom>
        </p:spPr>
        <p:txBody>
          <a:bodyPr vert="horz" lIns="91440" tIns="45720" rIns="91440" bIns="45720" rtlCol="0">
            <a:noAutofit/>
          </a:bodyPr>
          <a:lstStyle/>
          <a:p>
            <a:pPr lvl="0"/>
            <a:r>
              <a:rPr lang="nl-NL"/>
              <a:t>Paragraph 01 (Raleway Medium 14 pt)</a:t>
            </a:r>
          </a:p>
          <a:p>
            <a:pPr lvl="1"/>
            <a:r>
              <a:rPr lang="nl-NL"/>
              <a:t>Paragraph 02 (Raleway Light 12 pt)</a:t>
            </a:r>
          </a:p>
          <a:p>
            <a:pPr lvl="2"/>
            <a:r>
              <a:rPr lang="nl-NL"/>
              <a:t>Paragraph 03 (Raleway Light 11 pt)</a:t>
            </a:r>
          </a:p>
          <a:p>
            <a:pPr lvl="3"/>
            <a:r>
              <a:rPr lang="en-US"/>
              <a:t>Paragraph 04 (</a:t>
            </a:r>
            <a:r>
              <a:rPr lang="en-US" err="1"/>
              <a:t>Raleway</a:t>
            </a:r>
            <a:r>
              <a:rPr lang="en-US"/>
              <a:t> Light 10 </a:t>
            </a:r>
            <a:r>
              <a:rPr lang="en-US" err="1"/>
              <a:t>pt</a:t>
            </a:r>
            <a:r>
              <a:rPr lang="en-US"/>
              <a:t>)</a:t>
            </a:r>
            <a:endParaRPr lang="nl-NL"/>
          </a:p>
        </p:txBody>
      </p:sp>
      <p:sp>
        <p:nvSpPr>
          <p:cNvPr id="16" name="Title Placeholder 1"/>
          <p:cNvSpPr>
            <a:spLocks noGrp="1"/>
          </p:cNvSpPr>
          <p:nvPr>
            <p:ph type="title"/>
          </p:nvPr>
        </p:nvSpPr>
        <p:spPr bwMode="invGray">
          <a:xfrm>
            <a:off x="303548" y="164637"/>
            <a:ext cx="11436096" cy="756000"/>
          </a:xfrm>
          <a:prstGeom prst="rect">
            <a:avLst/>
          </a:prstGeom>
        </p:spPr>
        <p:txBody>
          <a:bodyPr vert="horz" lIns="91440" tIns="45720" rIns="91440" bIns="45720" rtlCol="0" anchor="t" anchorCtr="0">
            <a:noAutofit/>
          </a:bodyPr>
          <a:lstStyle/>
          <a:p>
            <a:r>
              <a:rPr lang="en-US"/>
              <a:t>Title in </a:t>
            </a:r>
            <a:r>
              <a:rPr lang="en-US" err="1"/>
              <a:t>Raleway</a:t>
            </a:r>
            <a:r>
              <a:rPr lang="en-US"/>
              <a:t> </a:t>
            </a:r>
            <a:r>
              <a:rPr lang="en-US" err="1"/>
              <a:t>SemiBold</a:t>
            </a:r>
            <a:r>
              <a:rPr lang="en-US"/>
              <a:t> 20pt</a:t>
            </a:r>
            <a:endParaRPr lang="nl-NL"/>
          </a:p>
        </p:txBody>
      </p:sp>
      <p:pic>
        <p:nvPicPr>
          <p:cNvPr id="9" name="Picture 8"/>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bwMode="invGray">
          <a:xfrm>
            <a:off x="10893426" y="6260859"/>
            <a:ext cx="863605" cy="282972"/>
          </a:xfrm>
          <a:prstGeom prst="rect">
            <a:avLst/>
          </a:prstGeom>
        </p:spPr>
      </p:pic>
      <p:sp>
        <p:nvSpPr>
          <p:cNvPr id="5" name="Slide Number Placeholder 5">
            <a:extLst>
              <a:ext uri="{FF2B5EF4-FFF2-40B4-BE49-F238E27FC236}">
                <a16:creationId xmlns:a16="http://schemas.microsoft.com/office/drawing/2014/main" id="{C47774D2-FD2E-4756-8A60-568D81BC3D68}"/>
              </a:ext>
            </a:extLst>
          </p:cNvPr>
          <p:cNvSpPr>
            <a:spLocks noGrp="1"/>
          </p:cNvSpPr>
          <p:nvPr>
            <p:ph type="sldNum" sz="quarter" idx="4"/>
          </p:nvPr>
        </p:nvSpPr>
        <p:spPr>
          <a:xfrm>
            <a:off x="5726084" y="6326612"/>
            <a:ext cx="591024" cy="288033"/>
          </a:xfrm>
          <a:prstGeom prst="rect">
            <a:avLst/>
          </a:prstGeom>
        </p:spPr>
        <p:txBody>
          <a:bodyPr vert="horz" lIns="91440" tIns="45720" rIns="91440" bIns="45720" rtlCol="0" anchor="ctr"/>
          <a:lstStyle>
            <a:lvl1pPr algn="ctr">
              <a:defRPr sz="1067">
                <a:solidFill>
                  <a:schemeClr val="tx1"/>
                </a:solidFill>
                <a:latin typeface="Raleway Medium" pitchFamily="2" charset="0"/>
                <a:ea typeface="Verdana" pitchFamily="34" charset="0"/>
                <a:cs typeface="Raleway Medium" pitchFamily="2" charset="0"/>
              </a:defRPr>
            </a:lvl1pPr>
          </a:lstStyle>
          <a:p>
            <a:fld id="{225988CB-5E1D-43AB-B92B-DDEDE4CCBB0E}" type="slidenum">
              <a:rPr lang="de-DE" smtClean="0"/>
              <a:t>‹Nr.›</a:t>
            </a:fld>
            <a:endParaRPr lang="de-DE"/>
          </a:p>
        </p:txBody>
      </p:sp>
      <p:pic>
        <p:nvPicPr>
          <p:cNvPr id="6" name="Grafik 5">
            <a:extLst>
              <a:ext uri="{FF2B5EF4-FFF2-40B4-BE49-F238E27FC236}">
                <a16:creationId xmlns:a16="http://schemas.microsoft.com/office/drawing/2014/main" id="{86F589E9-115D-477F-9F79-5050A8720D13}"/>
              </a:ext>
            </a:extLst>
          </p:cNvPr>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10743403" y="92792"/>
            <a:ext cx="1311466" cy="1311466"/>
          </a:xfrm>
          <a:prstGeom prst="rect">
            <a:avLst/>
          </a:prstGeom>
          <a:noFill/>
        </p:spPr>
      </p:pic>
    </p:spTree>
    <p:extLst>
      <p:ext uri="{BB962C8B-B14F-4D97-AF65-F5344CB8AC3E}">
        <p14:creationId xmlns:p14="http://schemas.microsoft.com/office/powerpoint/2010/main" val="12573147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Lst>
  <p:txStyles>
    <p:titleStyle>
      <a:lvl1pPr algn="l" defTabSz="1219170" rtl="0" eaLnBrk="1" latinLnBrk="0" hangingPunct="1">
        <a:spcBef>
          <a:spcPct val="0"/>
        </a:spcBef>
        <a:buNone/>
        <a:defRPr sz="2667" b="1" kern="1200" baseline="0">
          <a:solidFill>
            <a:schemeClr val="tx1"/>
          </a:solidFill>
          <a:latin typeface="Raleway SemiBold" pitchFamily="2" charset="0"/>
          <a:ea typeface="Verdana" pitchFamily="34" charset="0"/>
          <a:cs typeface="Raleway SemiBold" pitchFamily="2" charset="0"/>
        </a:defRPr>
      </a:lvl1pPr>
    </p:titleStyle>
    <p:bodyStyle>
      <a:lvl1pPr marL="219451" indent="-219451" algn="l" defTabSz="1219170" rtl="0" eaLnBrk="1" latinLnBrk="0" hangingPunct="1">
        <a:spcBef>
          <a:spcPts val="0"/>
        </a:spcBef>
        <a:spcAft>
          <a:spcPts val="533"/>
        </a:spcAft>
        <a:buClr>
          <a:srgbClr val="FFFFFF"/>
        </a:buClr>
        <a:buSzPct val="100000"/>
        <a:buFont typeface="Arial" panose="020B0604020202020204" pitchFamily="34" charset="0"/>
        <a:buChar char="•"/>
        <a:defRPr sz="1867" kern="1200" baseline="0">
          <a:solidFill>
            <a:schemeClr val="tx1"/>
          </a:solidFill>
          <a:latin typeface="Raleway Medium" pitchFamily="2" charset="0"/>
          <a:ea typeface="Verdana" pitchFamily="34" charset="0"/>
          <a:cs typeface="Verdana" pitchFamily="34" charset="0"/>
        </a:defRPr>
      </a:lvl1pPr>
      <a:lvl2pPr marL="438901" indent="-219451" algn="l" defTabSz="1219170" rtl="0" eaLnBrk="1" latinLnBrk="0" hangingPunct="1">
        <a:spcBef>
          <a:spcPts val="0"/>
        </a:spcBef>
        <a:spcAft>
          <a:spcPts val="533"/>
        </a:spcAft>
        <a:buClr>
          <a:srgbClr val="FFFFFF"/>
        </a:buClr>
        <a:buFont typeface="Arial" panose="020B0604020202020204" pitchFamily="34" charset="0"/>
        <a:buChar char="•"/>
        <a:defRPr sz="1600" kern="1200" baseline="0">
          <a:solidFill>
            <a:schemeClr val="tx1"/>
          </a:solidFill>
          <a:latin typeface="Raleway Light" pitchFamily="2" charset="0"/>
          <a:ea typeface="Verdana" pitchFamily="34" charset="0"/>
          <a:cs typeface="Verdana" pitchFamily="34" charset="0"/>
        </a:defRPr>
      </a:lvl2pPr>
      <a:lvl3pPr marL="658352" indent="-219451" algn="l" defTabSz="1219170" rtl="0" eaLnBrk="1" latinLnBrk="0" hangingPunct="1">
        <a:spcBef>
          <a:spcPts val="0"/>
        </a:spcBef>
        <a:spcAft>
          <a:spcPts val="533"/>
        </a:spcAft>
        <a:buClr>
          <a:srgbClr val="FFFFFF"/>
        </a:buClr>
        <a:buFont typeface="Arial" pitchFamily="34" charset="0"/>
        <a:buChar char="•"/>
        <a:defRPr sz="1467" kern="1200">
          <a:solidFill>
            <a:schemeClr val="tx1"/>
          </a:solidFill>
          <a:latin typeface="Raleway Light" pitchFamily="2" charset="0"/>
          <a:ea typeface="Verdana" pitchFamily="34" charset="0"/>
          <a:cs typeface="Verdana" pitchFamily="34" charset="0"/>
        </a:defRPr>
      </a:lvl3pPr>
      <a:lvl4pPr marL="877802" indent="-219451" algn="l" defTabSz="1219170" rtl="0" eaLnBrk="1" latinLnBrk="0" hangingPunct="1">
        <a:spcBef>
          <a:spcPts val="0"/>
        </a:spcBef>
        <a:spcAft>
          <a:spcPts val="533"/>
        </a:spcAft>
        <a:buClr>
          <a:srgbClr val="FFFFFF"/>
        </a:buClr>
        <a:buFont typeface="Arial" panose="020B0604020202020204" pitchFamily="34" charset="0"/>
        <a:buChar char="•"/>
        <a:defRPr sz="1333" kern="1200" baseline="0">
          <a:solidFill>
            <a:schemeClr val="tx1"/>
          </a:solidFill>
          <a:latin typeface="+mn-lt"/>
          <a:ea typeface="Verdana" pitchFamily="34" charset="0"/>
          <a:cs typeface="Verdana" pitchFamily="34" charset="0"/>
        </a:defRPr>
      </a:lvl4pPr>
      <a:lvl5pPr marL="1799955" indent="-359991" algn="l" defTabSz="1219170" rtl="0" eaLnBrk="1" latinLnBrk="0" hangingPunct="1">
        <a:spcBef>
          <a:spcPct val="20000"/>
        </a:spcBef>
        <a:buClr>
          <a:schemeClr val="tx2"/>
        </a:buClr>
        <a:buFont typeface="Arial" pitchFamily="34" charset="0"/>
        <a:buChar char="»"/>
        <a:defRPr sz="2133" kern="1200">
          <a:solidFill>
            <a:srgbClr val="FFFFFF"/>
          </a:solidFill>
          <a:latin typeface="Verdana" pitchFamily="34" charset="0"/>
          <a:ea typeface="Verdana" pitchFamily="34" charset="0"/>
          <a:cs typeface="Verdana"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nl-N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7">
          <p15:clr>
            <a:srgbClr val="F26B43"/>
          </p15:clr>
        </p15:guide>
        <p15:guide id="2" pos="5552">
          <p15:clr>
            <a:srgbClr val="F26B43"/>
          </p15:clr>
        </p15:guide>
        <p15:guide id="3" orient="horz" pos="2880">
          <p15:clr>
            <a:srgbClr val="F26B43"/>
          </p15:clr>
        </p15:guide>
        <p15:guide id="4" pos="20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www.ifixit.com/smartphone-repairability?sort=date"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mongodb.com/cloud"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5F0B9EB6-6C6E-2AB2-F660-EE37956EF145}"/>
              </a:ext>
            </a:extLst>
          </p:cNvPr>
          <p:cNvSpPr>
            <a:spLocks noGrp="1"/>
          </p:cNvSpPr>
          <p:nvPr>
            <p:ph type="body" sz="quarter" idx="11"/>
          </p:nvPr>
        </p:nvSpPr>
        <p:spPr>
          <a:xfrm>
            <a:off x="425035" y="1701800"/>
            <a:ext cx="6327457" cy="2922954"/>
          </a:xfrm>
        </p:spPr>
        <p:txBody>
          <a:bodyPr/>
          <a:lstStyle/>
          <a:p>
            <a:r>
              <a:rPr lang="de-DE" dirty="0"/>
              <a:t>(Open) Digital </a:t>
            </a:r>
            <a:r>
              <a:rPr lang="en-US" dirty="0"/>
              <a:t>Product</a:t>
            </a:r>
            <a:r>
              <a:rPr lang="de-DE" dirty="0"/>
              <a:t> Pass</a:t>
            </a:r>
          </a:p>
        </p:txBody>
      </p:sp>
      <p:sp>
        <p:nvSpPr>
          <p:cNvPr id="10" name="Text Placeholder 2">
            <a:extLst>
              <a:ext uri="{FF2B5EF4-FFF2-40B4-BE49-F238E27FC236}">
                <a16:creationId xmlns:a16="http://schemas.microsoft.com/office/drawing/2014/main" id="{AA52520D-A01E-D5E0-8E8F-12BB1D76612E}"/>
              </a:ext>
            </a:extLst>
          </p:cNvPr>
          <p:cNvSpPr>
            <a:spLocks noGrp="1"/>
          </p:cNvSpPr>
          <p:nvPr>
            <p:ph type="body" sz="quarter" idx="12"/>
          </p:nvPr>
        </p:nvSpPr>
        <p:spPr>
          <a:xfrm>
            <a:off x="425035" y="4890198"/>
            <a:ext cx="4269124" cy="738664"/>
          </a:xfrm>
        </p:spPr>
        <p:txBody>
          <a:bodyPr vert="horz" wrap="none" lIns="0" tIns="0" rIns="0" bIns="0" rtlCol="0" anchor="t">
            <a:noAutofit/>
          </a:bodyPr>
          <a:lstStyle/>
          <a:p>
            <a:r>
              <a:rPr lang="en-US" dirty="0">
                <a:latin typeface="Raleway Medium"/>
                <a:ea typeface="Verdana"/>
              </a:rPr>
              <a:t>Alexander Awart, Seda Ismail, David Krstevski</a:t>
            </a:r>
            <a:endParaRPr lang="en-US" dirty="0"/>
          </a:p>
          <a:p>
            <a:r>
              <a:rPr lang="en-US" dirty="0"/>
              <a:t>05.12.2022</a:t>
            </a:r>
          </a:p>
        </p:txBody>
      </p:sp>
    </p:spTree>
    <p:extLst>
      <p:ext uri="{BB962C8B-B14F-4D97-AF65-F5344CB8AC3E}">
        <p14:creationId xmlns:p14="http://schemas.microsoft.com/office/powerpoint/2010/main" val="427631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E914868-E40D-464D-961B-591A82DF966F}"/>
              </a:ext>
            </a:extLst>
          </p:cNvPr>
          <p:cNvSpPr>
            <a:spLocks noGrp="1"/>
          </p:cNvSpPr>
          <p:nvPr>
            <p:ph type="title"/>
          </p:nvPr>
        </p:nvSpPr>
        <p:spPr/>
        <p:txBody>
          <a:bodyPr/>
          <a:lstStyle/>
          <a:p>
            <a:endParaRPr lang="en-US"/>
          </a:p>
        </p:txBody>
      </p:sp>
      <p:sp>
        <p:nvSpPr>
          <p:cNvPr id="5" name="Textplatzhalter 4">
            <a:extLst>
              <a:ext uri="{FF2B5EF4-FFF2-40B4-BE49-F238E27FC236}">
                <a16:creationId xmlns:a16="http://schemas.microsoft.com/office/drawing/2014/main" id="{DF8D49FF-FBA9-4D59-B13C-F2B137BF9899}"/>
              </a:ext>
            </a:extLst>
          </p:cNvPr>
          <p:cNvSpPr>
            <a:spLocks noGrp="1"/>
          </p:cNvSpPr>
          <p:nvPr>
            <p:ph type="body" sz="quarter" idx="10"/>
          </p:nvPr>
        </p:nvSpPr>
        <p:spPr/>
        <p:txBody>
          <a:bodyPr/>
          <a:lstStyle/>
          <a:p>
            <a:endParaRPr lang="en-US"/>
          </a:p>
        </p:txBody>
      </p:sp>
      <p:graphicFrame>
        <p:nvGraphicFramePr>
          <p:cNvPr id="7" name="Diagramm 6">
            <a:extLst>
              <a:ext uri="{FF2B5EF4-FFF2-40B4-BE49-F238E27FC236}">
                <a16:creationId xmlns:a16="http://schemas.microsoft.com/office/drawing/2014/main" id="{616EFCA9-A201-4564-A90E-48521F2A8139}"/>
              </a:ext>
            </a:extLst>
          </p:cNvPr>
          <p:cNvGraphicFramePr/>
          <p:nvPr>
            <p:extLst>
              <p:ext uri="{D42A27DB-BD31-4B8C-83A1-F6EECF244321}">
                <p14:modId xmlns:p14="http://schemas.microsoft.com/office/powerpoint/2010/main" val="4292011552"/>
              </p:ext>
            </p:extLst>
          </p:nvPr>
        </p:nvGraphicFramePr>
        <p:xfrm>
          <a:off x="399248" y="806729"/>
          <a:ext cx="11596439" cy="5755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302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E914868-E40D-464D-961B-591A82DF966F}"/>
              </a:ext>
            </a:extLst>
          </p:cNvPr>
          <p:cNvSpPr>
            <a:spLocks noGrp="1"/>
          </p:cNvSpPr>
          <p:nvPr>
            <p:ph type="title"/>
          </p:nvPr>
        </p:nvSpPr>
        <p:spPr/>
        <p:txBody>
          <a:bodyPr/>
          <a:lstStyle/>
          <a:p>
            <a:endParaRPr lang="en-US"/>
          </a:p>
        </p:txBody>
      </p:sp>
      <p:sp>
        <p:nvSpPr>
          <p:cNvPr id="5" name="Textplatzhalter 4">
            <a:extLst>
              <a:ext uri="{FF2B5EF4-FFF2-40B4-BE49-F238E27FC236}">
                <a16:creationId xmlns:a16="http://schemas.microsoft.com/office/drawing/2014/main" id="{DF8D49FF-FBA9-4D59-B13C-F2B137BF9899}"/>
              </a:ext>
            </a:extLst>
          </p:cNvPr>
          <p:cNvSpPr>
            <a:spLocks noGrp="1"/>
          </p:cNvSpPr>
          <p:nvPr>
            <p:ph type="body" sz="quarter" idx="10"/>
          </p:nvPr>
        </p:nvSpPr>
        <p:spPr/>
        <p:txBody>
          <a:bodyPr/>
          <a:lstStyle/>
          <a:p>
            <a:endParaRPr lang="en-US"/>
          </a:p>
        </p:txBody>
      </p:sp>
      <p:graphicFrame>
        <p:nvGraphicFramePr>
          <p:cNvPr id="7" name="Diagramm 6">
            <a:extLst>
              <a:ext uri="{FF2B5EF4-FFF2-40B4-BE49-F238E27FC236}">
                <a16:creationId xmlns:a16="http://schemas.microsoft.com/office/drawing/2014/main" id="{616EFCA9-A201-4564-A90E-48521F2A8139}"/>
              </a:ext>
            </a:extLst>
          </p:cNvPr>
          <p:cNvGraphicFramePr/>
          <p:nvPr>
            <p:extLst>
              <p:ext uri="{D42A27DB-BD31-4B8C-83A1-F6EECF244321}">
                <p14:modId xmlns:p14="http://schemas.microsoft.com/office/powerpoint/2010/main" val="3445903721"/>
              </p:ext>
            </p:extLst>
          </p:nvPr>
        </p:nvGraphicFramePr>
        <p:xfrm>
          <a:off x="303547" y="0"/>
          <a:ext cx="11596439" cy="5033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401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F5E878F6-2F20-3F25-7115-83247C933727}"/>
              </a:ext>
            </a:extLst>
          </p:cNvPr>
          <p:cNvSpPr>
            <a:spLocks noGrp="1"/>
          </p:cNvSpPr>
          <p:nvPr>
            <p:ph idx="1"/>
          </p:nvPr>
        </p:nvSpPr>
        <p:spPr>
          <a:xfrm>
            <a:off x="303548" y="1316765"/>
            <a:ext cx="10798561" cy="4779235"/>
          </a:xfrm>
        </p:spPr>
        <p:txBody>
          <a:bodyPr/>
          <a:lstStyle/>
          <a:p>
            <a:r>
              <a:rPr lang="de-DE" dirty="0" err="1"/>
              <a:t>IFixIt</a:t>
            </a:r>
            <a:endParaRPr lang="de-DE" dirty="0"/>
          </a:p>
          <a:p>
            <a:pPr lvl="1"/>
            <a:r>
              <a:rPr lang="en-US" dirty="0" err="1"/>
              <a:t>iFixit</a:t>
            </a:r>
            <a:r>
              <a:rPr lang="en-US" dirty="0"/>
              <a:t> is a global community of people helping each other repair devices with a mission to make repair accessible and easy for as many people around the world as possible. Including the approach of “the easier it is to fix something; the more people will do it.“.</a:t>
            </a:r>
          </a:p>
          <a:p>
            <a:pPr lvl="1"/>
            <a:r>
              <a:rPr lang="en-US" dirty="0"/>
              <a:t>Aims to decrease electronic waste and the toxic legacy of our digital age</a:t>
            </a:r>
          </a:p>
          <a:p>
            <a:pPr lvl="1"/>
            <a:r>
              <a:rPr lang="en-US" dirty="0" err="1"/>
              <a:t>IFixIt</a:t>
            </a:r>
            <a:r>
              <a:rPr lang="en-US" dirty="0"/>
              <a:t> shows also an important engagement in the YouTube community with over 989K subscribers</a:t>
            </a:r>
            <a:endParaRPr lang="de-DE" dirty="0"/>
          </a:p>
          <a:p>
            <a:endParaRPr lang="de-DE" dirty="0"/>
          </a:p>
          <a:p>
            <a:r>
              <a:rPr lang="de-DE" dirty="0">
                <a:hlinkClick r:id="rId3"/>
              </a:rPr>
              <a:t>Repairability Scores </a:t>
            </a:r>
            <a:r>
              <a:rPr lang="de-DE" dirty="0" err="1"/>
              <a:t>based</a:t>
            </a:r>
            <a:r>
              <a:rPr lang="de-DE" dirty="0"/>
              <a:t> on </a:t>
            </a:r>
            <a:r>
              <a:rPr lang="de-DE" dirty="0" err="1"/>
              <a:t>if</a:t>
            </a:r>
            <a:r>
              <a:rPr lang="de-DE" dirty="0"/>
              <a:t>: </a:t>
            </a:r>
          </a:p>
          <a:p>
            <a:pPr lvl="1"/>
            <a:r>
              <a:rPr lang="en-US" dirty="0"/>
              <a:t>internal components are easy to open for access </a:t>
            </a:r>
          </a:p>
          <a:p>
            <a:pPr lvl="1"/>
            <a:r>
              <a:rPr lang="en-US" dirty="0"/>
              <a:t>battery can be replaced without any tools</a:t>
            </a:r>
          </a:p>
          <a:p>
            <a:pPr lvl="1"/>
            <a:r>
              <a:rPr lang="en-US" dirty="0"/>
              <a:t>removing internal components requires specialty screwdrivers and knowledge of the adhesive removal technique</a:t>
            </a:r>
            <a:endParaRPr lang="de-DE" dirty="0"/>
          </a:p>
          <a:p>
            <a:r>
              <a:rPr lang="de-DE" dirty="0"/>
              <a:t>Data</a:t>
            </a:r>
          </a:p>
          <a:p>
            <a:pPr lvl="1"/>
            <a:r>
              <a:rPr lang="de-DE" dirty="0" err="1"/>
              <a:t>Their</a:t>
            </a:r>
            <a:r>
              <a:rPr lang="de-DE" dirty="0"/>
              <a:t> </a:t>
            </a:r>
            <a:r>
              <a:rPr lang="de-DE" dirty="0" err="1"/>
              <a:t>data</a:t>
            </a:r>
            <a:r>
              <a:rPr lang="de-DE" dirty="0"/>
              <a:t> and </a:t>
            </a:r>
            <a:r>
              <a:rPr lang="de-DE" dirty="0" err="1"/>
              <a:t>summarized</a:t>
            </a:r>
            <a:r>
              <a:rPr lang="de-DE" dirty="0"/>
              <a:t> </a:t>
            </a:r>
            <a:r>
              <a:rPr lang="de-DE" dirty="0" err="1"/>
              <a:t>results</a:t>
            </a:r>
            <a:r>
              <a:rPr lang="de-DE" dirty="0"/>
              <a:t> </a:t>
            </a:r>
            <a:r>
              <a:rPr lang="de-DE" dirty="0" err="1"/>
              <a:t>give</a:t>
            </a:r>
            <a:r>
              <a:rPr lang="de-DE" dirty="0"/>
              <a:t> </a:t>
            </a:r>
            <a:r>
              <a:rPr lang="de-DE" dirty="0" err="1"/>
              <a:t>key</a:t>
            </a:r>
            <a:r>
              <a:rPr lang="de-DE" dirty="0"/>
              <a:t> </a:t>
            </a:r>
            <a:r>
              <a:rPr lang="de-DE" dirty="0" err="1"/>
              <a:t>information</a:t>
            </a:r>
            <a:r>
              <a:rPr lang="de-DE" dirty="0"/>
              <a:t> </a:t>
            </a:r>
            <a:r>
              <a:rPr lang="de-DE" dirty="0" err="1"/>
              <a:t>about</a:t>
            </a:r>
            <a:r>
              <a:rPr lang="de-DE" dirty="0"/>
              <a:t> </a:t>
            </a:r>
            <a:r>
              <a:rPr lang="de-DE" dirty="0" err="1"/>
              <a:t>the</a:t>
            </a:r>
            <a:r>
              <a:rPr lang="de-DE" dirty="0"/>
              <a:t> </a:t>
            </a:r>
            <a:r>
              <a:rPr lang="de-DE" dirty="0" err="1"/>
              <a:t>phones</a:t>
            </a:r>
            <a:r>
              <a:rPr lang="de-DE" dirty="0"/>
              <a:t> </a:t>
            </a:r>
            <a:r>
              <a:rPr lang="de-DE" dirty="0" err="1"/>
              <a:t>that</a:t>
            </a:r>
            <a:r>
              <a:rPr lang="de-DE" dirty="0"/>
              <a:t> </a:t>
            </a:r>
            <a:r>
              <a:rPr lang="de-DE" dirty="0" err="1"/>
              <a:t>are</a:t>
            </a:r>
            <a:r>
              <a:rPr lang="de-DE" dirty="0"/>
              <a:t> </a:t>
            </a:r>
            <a:r>
              <a:rPr lang="de-DE" dirty="0" err="1"/>
              <a:t>regularly</a:t>
            </a:r>
            <a:r>
              <a:rPr lang="de-DE" dirty="0"/>
              <a:t> </a:t>
            </a:r>
            <a:r>
              <a:rPr lang="de-DE" dirty="0" err="1"/>
              <a:t>used</a:t>
            </a:r>
            <a:r>
              <a:rPr lang="de-DE" dirty="0"/>
              <a:t> </a:t>
            </a:r>
            <a:r>
              <a:rPr lang="de-DE" dirty="0" err="1"/>
              <a:t>this</a:t>
            </a:r>
            <a:r>
              <a:rPr lang="de-DE" dirty="0"/>
              <a:t> </a:t>
            </a:r>
            <a:r>
              <a:rPr lang="de-DE" dirty="0" err="1"/>
              <a:t>day</a:t>
            </a:r>
            <a:endParaRPr lang="de-DE" dirty="0"/>
          </a:p>
          <a:p>
            <a:pPr lvl="1"/>
            <a:endParaRPr lang="de-DE" dirty="0"/>
          </a:p>
        </p:txBody>
      </p:sp>
      <p:sp>
        <p:nvSpPr>
          <p:cNvPr id="2" name="Titel 1">
            <a:extLst>
              <a:ext uri="{FF2B5EF4-FFF2-40B4-BE49-F238E27FC236}">
                <a16:creationId xmlns:a16="http://schemas.microsoft.com/office/drawing/2014/main" id="{E4722346-1862-4F19-A5CC-C1B5931FA9F8}"/>
              </a:ext>
            </a:extLst>
          </p:cNvPr>
          <p:cNvSpPr>
            <a:spLocks noGrp="1"/>
          </p:cNvSpPr>
          <p:nvPr>
            <p:ph type="title"/>
          </p:nvPr>
        </p:nvSpPr>
        <p:spPr>
          <a:xfrm>
            <a:off x="303548" y="164637"/>
            <a:ext cx="11436096" cy="975360"/>
          </a:xfrm>
        </p:spPr>
        <p:txBody>
          <a:bodyPr anchor="t">
            <a:normAutofit/>
          </a:bodyPr>
          <a:lstStyle/>
          <a:p>
            <a:pPr lvl="0"/>
            <a:r>
              <a:rPr lang="de-DE" sz="2800" b="0" i="0" dirty="0" err="1"/>
              <a:t>IFixIt</a:t>
            </a:r>
            <a:endParaRPr lang="de-DE" sz="2800" dirty="0"/>
          </a:p>
        </p:txBody>
      </p:sp>
      <p:sp>
        <p:nvSpPr>
          <p:cNvPr id="12" name="Text Placeholder 4">
            <a:extLst>
              <a:ext uri="{FF2B5EF4-FFF2-40B4-BE49-F238E27FC236}">
                <a16:creationId xmlns:a16="http://schemas.microsoft.com/office/drawing/2014/main" id="{BE009E14-E1B0-ED6D-E41B-6CEE0198F60B}"/>
              </a:ext>
            </a:extLst>
          </p:cNvPr>
          <p:cNvSpPr>
            <a:spLocks noGrp="1"/>
          </p:cNvSpPr>
          <p:nvPr>
            <p:ph type="body" sz="quarter" idx="10"/>
          </p:nvPr>
        </p:nvSpPr>
        <p:spPr>
          <a:xfrm>
            <a:off x="303547" y="556610"/>
            <a:ext cx="11436096" cy="580529"/>
          </a:xfrm>
        </p:spPr>
        <p:txBody>
          <a:bodyPr/>
          <a:lstStyle/>
          <a:p>
            <a:r>
              <a:rPr lang="de-DE" dirty="0" err="1"/>
              <a:t>Explatory</a:t>
            </a:r>
            <a:r>
              <a:rPr lang="de-DE" dirty="0"/>
              <a:t> Data Analysis</a:t>
            </a:r>
          </a:p>
        </p:txBody>
      </p:sp>
      <p:pic>
        <p:nvPicPr>
          <p:cNvPr id="14" name="Grafik 13">
            <a:extLst>
              <a:ext uri="{FF2B5EF4-FFF2-40B4-BE49-F238E27FC236}">
                <a16:creationId xmlns:a16="http://schemas.microsoft.com/office/drawing/2014/main" id="{712A0E52-D22C-4BF3-95D7-41091623E7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3403" y="92792"/>
            <a:ext cx="1311466" cy="1311466"/>
          </a:xfrm>
          <a:prstGeom prst="rect">
            <a:avLst/>
          </a:prstGeom>
          <a:noFill/>
        </p:spPr>
      </p:pic>
    </p:spTree>
    <p:extLst>
      <p:ext uri="{BB962C8B-B14F-4D97-AF65-F5344CB8AC3E}">
        <p14:creationId xmlns:p14="http://schemas.microsoft.com/office/powerpoint/2010/main" val="399470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722346-1862-4F19-A5CC-C1B5931FA9F8}"/>
              </a:ext>
            </a:extLst>
          </p:cNvPr>
          <p:cNvSpPr>
            <a:spLocks noGrp="1"/>
          </p:cNvSpPr>
          <p:nvPr>
            <p:ph type="title"/>
          </p:nvPr>
        </p:nvSpPr>
        <p:spPr>
          <a:xfrm>
            <a:off x="303548" y="164637"/>
            <a:ext cx="11436096" cy="975360"/>
          </a:xfrm>
        </p:spPr>
        <p:txBody>
          <a:bodyPr anchor="t">
            <a:normAutofit/>
          </a:bodyPr>
          <a:lstStyle/>
          <a:p>
            <a:pPr lvl="0"/>
            <a:r>
              <a:rPr lang="de-DE" sz="2800" b="0" i="0" dirty="0" err="1"/>
              <a:t>IFixIt</a:t>
            </a:r>
            <a:endParaRPr lang="de-DE" sz="2800" dirty="0"/>
          </a:p>
        </p:txBody>
      </p:sp>
      <p:sp>
        <p:nvSpPr>
          <p:cNvPr id="12" name="Text Placeholder 4">
            <a:extLst>
              <a:ext uri="{FF2B5EF4-FFF2-40B4-BE49-F238E27FC236}">
                <a16:creationId xmlns:a16="http://schemas.microsoft.com/office/drawing/2014/main" id="{BE009E14-E1B0-ED6D-E41B-6CEE0198F60B}"/>
              </a:ext>
            </a:extLst>
          </p:cNvPr>
          <p:cNvSpPr>
            <a:spLocks noGrp="1"/>
          </p:cNvSpPr>
          <p:nvPr>
            <p:ph type="body" sz="quarter" idx="10"/>
          </p:nvPr>
        </p:nvSpPr>
        <p:spPr>
          <a:xfrm>
            <a:off x="303547" y="556610"/>
            <a:ext cx="11436096" cy="580529"/>
          </a:xfrm>
        </p:spPr>
        <p:txBody>
          <a:bodyPr/>
          <a:lstStyle/>
          <a:p>
            <a:r>
              <a:rPr lang="de-DE" dirty="0" err="1"/>
              <a:t>Exploratory</a:t>
            </a:r>
            <a:r>
              <a:rPr lang="de-DE" dirty="0"/>
              <a:t> Data Analysis</a:t>
            </a:r>
          </a:p>
        </p:txBody>
      </p:sp>
      <p:pic>
        <p:nvPicPr>
          <p:cNvPr id="14" name="Grafik 13">
            <a:extLst>
              <a:ext uri="{FF2B5EF4-FFF2-40B4-BE49-F238E27FC236}">
                <a16:creationId xmlns:a16="http://schemas.microsoft.com/office/drawing/2014/main" id="{712A0E52-D22C-4BF3-95D7-41091623E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3403" y="92792"/>
            <a:ext cx="1311466" cy="1311466"/>
          </a:xfrm>
          <a:prstGeom prst="rect">
            <a:avLst/>
          </a:prstGeom>
          <a:noFill/>
        </p:spPr>
      </p:pic>
      <p:sp>
        <p:nvSpPr>
          <p:cNvPr id="13" name="Content Placeholder 1">
            <a:extLst>
              <a:ext uri="{FF2B5EF4-FFF2-40B4-BE49-F238E27FC236}">
                <a16:creationId xmlns:a16="http://schemas.microsoft.com/office/drawing/2014/main" id="{E467C0C3-B231-4220-BDAE-7A53A70B6B7E}"/>
              </a:ext>
            </a:extLst>
          </p:cNvPr>
          <p:cNvSpPr txBox="1">
            <a:spLocks/>
          </p:cNvSpPr>
          <p:nvPr/>
        </p:nvSpPr>
        <p:spPr bwMode="invGray">
          <a:xfrm>
            <a:off x="455947" y="1469166"/>
            <a:ext cx="6211183" cy="4027592"/>
          </a:xfrm>
          <a:prstGeom prst="rect">
            <a:avLst/>
          </a:prstGeom>
        </p:spPr>
        <p:txBody>
          <a:bodyPr vert="horz" lIns="91440" tIns="45720" rIns="91440" bIns="45720" rtlCol="0">
            <a:noAutofit/>
          </a:bodyPr>
          <a:lstStyle>
            <a:lvl1pPr marL="219451" indent="-219451" algn="l" defTabSz="1219170" rtl="0" eaLnBrk="1" latinLnBrk="0" hangingPunct="1">
              <a:lnSpc>
                <a:spcPct val="100000"/>
              </a:lnSpc>
              <a:spcBef>
                <a:spcPts val="0"/>
              </a:spcBef>
              <a:spcAft>
                <a:spcPts val="533"/>
              </a:spcAft>
              <a:buClr>
                <a:schemeClr val="tx1"/>
              </a:buClr>
              <a:buSzPct val="100000"/>
              <a:buFont typeface="Arial" panose="020B0604020202020204" pitchFamily="34" charset="0"/>
              <a:buChar char="•"/>
              <a:defRPr sz="1867" kern="1200" baseline="0">
                <a:solidFill>
                  <a:schemeClr val="tx1"/>
                </a:solidFill>
                <a:latin typeface="Raleway Medium" pitchFamily="2" charset="0"/>
                <a:ea typeface="Verdana" pitchFamily="34" charset="0"/>
                <a:cs typeface="Verdana" pitchFamily="34" charset="0"/>
              </a:defRPr>
            </a:lvl1pPr>
            <a:lvl2pPr marL="438901" indent="-219451" algn="l" defTabSz="1219170" rtl="0" eaLnBrk="1" latinLnBrk="0" hangingPunct="1">
              <a:lnSpc>
                <a:spcPct val="100000"/>
              </a:lnSpc>
              <a:spcBef>
                <a:spcPts val="0"/>
              </a:spcBef>
              <a:spcAft>
                <a:spcPts val="533"/>
              </a:spcAft>
              <a:buClr>
                <a:schemeClr val="tx1"/>
              </a:buClr>
              <a:buFont typeface="Arial" panose="020B0604020202020204" pitchFamily="34" charset="0"/>
              <a:buChar char="•"/>
              <a:defRPr sz="1600" kern="1200" baseline="0">
                <a:solidFill>
                  <a:schemeClr val="tx1"/>
                </a:solidFill>
                <a:latin typeface="Raleway Light" pitchFamily="2" charset="0"/>
                <a:ea typeface="Verdana" pitchFamily="34" charset="0"/>
                <a:cs typeface="Verdana" pitchFamily="34" charset="0"/>
              </a:defRPr>
            </a:lvl2pPr>
            <a:lvl3pPr marL="658352" indent="-219451" algn="l" defTabSz="1219170" rtl="0" eaLnBrk="1" latinLnBrk="0" hangingPunct="1">
              <a:lnSpc>
                <a:spcPct val="100000"/>
              </a:lnSpc>
              <a:spcBef>
                <a:spcPts val="0"/>
              </a:spcBef>
              <a:spcAft>
                <a:spcPts val="533"/>
              </a:spcAft>
              <a:buClr>
                <a:schemeClr val="tx1"/>
              </a:buClr>
              <a:buFont typeface="Arial" pitchFamily="34" charset="0"/>
              <a:buChar char="•"/>
              <a:defRPr sz="1467" kern="1200">
                <a:solidFill>
                  <a:schemeClr val="tx1"/>
                </a:solidFill>
                <a:latin typeface="Raleway Light" pitchFamily="2" charset="0"/>
                <a:ea typeface="Verdana" pitchFamily="34" charset="0"/>
                <a:cs typeface="Verdana" pitchFamily="34" charset="0"/>
              </a:defRPr>
            </a:lvl3pPr>
            <a:lvl4pPr marL="877802" marR="0" indent="-219451" algn="l" defTabSz="1219170" rtl="0" eaLnBrk="1" fontAlgn="auto" latinLnBrk="0" hangingPunct="1">
              <a:lnSpc>
                <a:spcPct val="100000"/>
              </a:lnSpc>
              <a:spcBef>
                <a:spcPts val="0"/>
              </a:spcBef>
              <a:spcAft>
                <a:spcPts val="533"/>
              </a:spcAft>
              <a:buClr>
                <a:schemeClr val="tx1"/>
              </a:buClr>
              <a:buSzTx/>
              <a:buFont typeface="Arial" panose="020B0604020202020204" pitchFamily="34" charset="0"/>
              <a:buChar char="•"/>
              <a:tabLst/>
              <a:defRPr sz="1333" kern="1200" baseline="0">
                <a:solidFill>
                  <a:schemeClr val="tx1"/>
                </a:solidFill>
                <a:latin typeface="+mn-lt"/>
                <a:ea typeface="Verdana" pitchFamily="34" charset="0"/>
                <a:cs typeface="Verdana" pitchFamily="34" charset="0"/>
              </a:defRPr>
            </a:lvl4pPr>
            <a:lvl5pPr marL="1799955" indent="-359991" algn="l" defTabSz="1219170" rtl="0" eaLnBrk="1" latinLnBrk="0" hangingPunct="1">
              <a:spcBef>
                <a:spcPct val="20000"/>
              </a:spcBef>
              <a:buClr>
                <a:schemeClr val="tx2"/>
              </a:buClr>
              <a:buFont typeface="Arial" pitchFamily="34" charset="0"/>
              <a:buChar char="»"/>
              <a:defRPr sz="2133" kern="1200">
                <a:solidFill>
                  <a:srgbClr val="FFFFFF"/>
                </a:solidFill>
                <a:latin typeface="Verdana" pitchFamily="34" charset="0"/>
                <a:ea typeface="Verdana" pitchFamily="34" charset="0"/>
                <a:cs typeface="Verdana"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de-DE" dirty="0"/>
              <a:t>EDA </a:t>
            </a:r>
            <a:r>
              <a:rPr lang="de-DE" dirty="0" err="1"/>
              <a:t>Steps</a:t>
            </a:r>
            <a:r>
              <a:rPr lang="de-DE" dirty="0"/>
              <a:t> </a:t>
            </a:r>
            <a:r>
              <a:rPr lang="de-DE" dirty="0" err="1"/>
              <a:t>performed</a:t>
            </a:r>
            <a:r>
              <a:rPr lang="de-DE" dirty="0"/>
              <a:t>:</a:t>
            </a:r>
          </a:p>
          <a:p>
            <a:pPr lvl="1"/>
            <a:r>
              <a:rPr lang="de-DE" dirty="0"/>
              <a:t>1</a:t>
            </a:r>
            <a:r>
              <a:rPr lang="en-US" dirty="0"/>
              <a:t>) Cast the scraped data into corresponding </a:t>
            </a:r>
            <a:r>
              <a:rPr lang="de-DE" dirty="0"/>
              <a:t>d</a:t>
            </a:r>
            <a:r>
              <a:rPr lang="en-US" dirty="0" err="1"/>
              <a:t>ata</a:t>
            </a:r>
            <a:r>
              <a:rPr lang="en-US" dirty="0"/>
              <a:t> types to avoid unexpected results during EDA. It is also one of the first things to do when </a:t>
            </a:r>
            <a:r>
              <a:rPr lang="en-US" dirty="0" err="1"/>
              <a:t>loadíng</a:t>
            </a:r>
            <a:r>
              <a:rPr lang="en-US" dirty="0"/>
              <a:t> a new data into pandas for further analysis</a:t>
            </a:r>
          </a:p>
          <a:p>
            <a:pPr lvl="1"/>
            <a:endParaRPr lang="en-US" dirty="0"/>
          </a:p>
          <a:p>
            <a:pPr lvl="1"/>
            <a:r>
              <a:rPr lang="en-US" dirty="0"/>
              <a:t>2) Replace None values due to the broken tags (e.g. &lt;</a:t>
            </a:r>
            <a:r>
              <a:rPr lang="en-US" dirty="0" err="1"/>
              <a:t>em</a:t>
            </a:r>
            <a:r>
              <a:rPr lang="en-US" dirty="0"/>
              <a:t>&gt; for emphasized text)</a:t>
            </a:r>
          </a:p>
          <a:p>
            <a:pPr lvl="1"/>
            <a:endParaRPr lang="en-US" dirty="0"/>
          </a:p>
          <a:p>
            <a:pPr lvl="1"/>
            <a:r>
              <a:rPr lang="en-US" dirty="0"/>
              <a:t>3) Fixing inconsistent naming convention of </a:t>
            </a:r>
            <a:r>
              <a:rPr lang="en-US" dirty="0" err="1"/>
              <a:t>IFixIt</a:t>
            </a:r>
            <a:r>
              <a:rPr lang="en-US" dirty="0"/>
              <a:t> data, see example</a:t>
            </a:r>
          </a:p>
          <a:p>
            <a:pPr lvl="1"/>
            <a:endParaRPr lang="en-US" dirty="0"/>
          </a:p>
          <a:p>
            <a:pPr lvl="1"/>
            <a:r>
              <a:rPr lang="de-DE" dirty="0"/>
              <a:t>4</a:t>
            </a:r>
            <a:r>
              <a:rPr lang="en-US" dirty="0"/>
              <a:t>) Performed initial investigations on data to discover patterns, or to spot anomalies, to </a:t>
            </a:r>
            <a:r>
              <a:rPr lang="en-US" dirty="0" err="1"/>
              <a:t>developy</a:t>
            </a:r>
            <a:r>
              <a:rPr lang="en-US" dirty="0"/>
              <a:t> hypothesis with the help of summary statistics along with charts for the graphical representations</a:t>
            </a:r>
          </a:p>
          <a:p>
            <a:pPr marL="219450" lvl="1" indent="0">
              <a:buNone/>
            </a:pPr>
            <a:endParaRPr lang="en-US" dirty="0"/>
          </a:p>
          <a:p>
            <a:pPr lvl="1"/>
            <a:endParaRPr lang="en-US" dirty="0"/>
          </a:p>
          <a:p>
            <a:pPr lvl="1"/>
            <a:endParaRPr lang="en-US" dirty="0"/>
          </a:p>
          <a:p>
            <a:pPr marL="219450" lvl="1" indent="0">
              <a:buFont typeface="Arial" panose="020B0604020202020204" pitchFamily="34" charset="0"/>
              <a:buNone/>
            </a:pPr>
            <a:endParaRPr lang="en-US" dirty="0"/>
          </a:p>
          <a:p>
            <a:pPr marL="219450" lvl="1" indent="0">
              <a:buFont typeface="Arial" panose="020B0604020202020204" pitchFamily="34" charset="0"/>
              <a:buNone/>
            </a:pPr>
            <a:endParaRPr lang="de-DE" dirty="0"/>
          </a:p>
          <a:p>
            <a:pPr marL="0" indent="0">
              <a:buFont typeface="Arial" panose="020B0604020202020204" pitchFamily="34" charset="0"/>
              <a:buNone/>
            </a:pPr>
            <a:endParaRPr lang="de-DE" dirty="0"/>
          </a:p>
          <a:p>
            <a:pPr lvl="1"/>
            <a:endParaRPr lang="de-DE" dirty="0"/>
          </a:p>
        </p:txBody>
      </p:sp>
      <p:sp>
        <p:nvSpPr>
          <p:cNvPr id="17" name="Rechteck 16">
            <a:extLst>
              <a:ext uri="{FF2B5EF4-FFF2-40B4-BE49-F238E27FC236}">
                <a16:creationId xmlns:a16="http://schemas.microsoft.com/office/drawing/2014/main" id="{8AAD8CC5-F98E-418C-B717-1733920E455F}"/>
              </a:ext>
            </a:extLst>
          </p:cNvPr>
          <p:cNvSpPr/>
          <p:nvPr/>
        </p:nvSpPr>
        <p:spPr>
          <a:xfrm>
            <a:off x="7777021" y="1865748"/>
            <a:ext cx="2770909" cy="1311564"/>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17">
            <a:extLst>
              <a:ext uri="{FF2B5EF4-FFF2-40B4-BE49-F238E27FC236}">
                <a16:creationId xmlns:a16="http://schemas.microsoft.com/office/drawing/2014/main" id="{C6D86544-BE2B-4684-8381-15FC253F405C}"/>
              </a:ext>
            </a:extLst>
          </p:cNvPr>
          <p:cNvSpPr/>
          <p:nvPr/>
        </p:nvSpPr>
        <p:spPr>
          <a:xfrm>
            <a:off x="7777021" y="3509821"/>
            <a:ext cx="2770908" cy="1450109"/>
          </a:xfrm>
          <a:prstGeom prst="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feil: nach links gekrümmt 18">
            <a:extLst>
              <a:ext uri="{FF2B5EF4-FFF2-40B4-BE49-F238E27FC236}">
                <a16:creationId xmlns:a16="http://schemas.microsoft.com/office/drawing/2014/main" id="{1C62E6BA-F84D-4262-A684-17DF131693D6}"/>
              </a:ext>
            </a:extLst>
          </p:cNvPr>
          <p:cNvSpPr/>
          <p:nvPr/>
        </p:nvSpPr>
        <p:spPr>
          <a:xfrm>
            <a:off x="10677239" y="2770912"/>
            <a:ext cx="711200" cy="145010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57962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F5E878F6-2F20-3F25-7115-83247C933727}"/>
              </a:ext>
            </a:extLst>
          </p:cNvPr>
          <p:cNvSpPr>
            <a:spLocks noGrp="1"/>
          </p:cNvSpPr>
          <p:nvPr>
            <p:ph idx="1"/>
          </p:nvPr>
        </p:nvSpPr>
        <p:spPr>
          <a:xfrm>
            <a:off x="303547" y="1316765"/>
            <a:ext cx="11228546" cy="5242297"/>
          </a:xfrm>
        </p:spPr>
        <p:txBody>
          <a:bodyPr/>
          <a:lstStyle/>
          <a:p>
            <a:r>
              <a:rPr lang="de-DE" dirty="0"/>
              <a:t>YouTube API</a:t>
            </a:r>
          </a:p>
          <a:p>
            <a:pPr lvl="1"/>
            <a:r>
              <a:rPr lang="en-US" dirty="0"/>
              <a:t>YouTube Data API have a default quota allocation of 10,000 units per day. A search request requires 100 quota cost. Which allows us to make 100 call per day.  Therefore at least 5 different API-Keys created and used up to its quota limits to get the 3 different  and nonempty video data for each phone in </a:t>
            </a:r>
            <a:r>
              <a:rPr lang="en-US" dirty="0" err="1"/>
              <a:t>IFixIt</a:t>
            </a:r>
            <a:r>
              <a:rPr lang="en-US" dirty="0"/>
              <a:t> phones</a:t>
            </a:r>
          </a:p>
          <a:p>
            <a:r>
              <a:rPr lang="de-DE" dirty="0" err="1"/>
              <a:t>Transcript</a:t>
            </a:r>
            <a:r>
              <a:rPr lang="de-DE" dirty="0"/>
              <a:t> API</a:t>
            </a:r>
          </a:p>
          <a:p>
            <a:pPr lvl="1"/>
            <a:r>
              <a:rPr lang="en-US" dirty="0"/>
              <a:t>From the information provided from YouTube API, for each video a transcript </a:t>
            </a:r>
            <a:r>
              <a:rPr lang="en-US" dirty="0" err="1"/>
              <a:t>api</a:t>
            </a:r>
            <a:r>
              <a:rPr lang="en-US" dirty="0"/>
              <a:t> call has been made to obtain information about automatically generated subtitles</a:t>
            </a:r>
          </a:p>
          <a:p>
            <a:pPr lvl="1"/>
            <a:r>
              <a:rPr lang="en-US" dirty="0"/>
              <a:t>Limitation: For the analysis only the information of videos with English subtitles have been considered</a:t>
            </a:r>
          </a:p>
          <a:p>
            <a:pPr marL="219450" lvl="1" indent="0">
              <a:buNone/>
            </a:pPr>
            <a:endParaRPr lang="en-US" b="1" dirty="0"/>
          </a:p>
          <a:p>
            <a:r>
              <a:rPr lang="de-DE" dirty="0"/>
              <a:t>Cloud Storage</a:t>
            </a:r>
            <a:endParaRPr lang="en-US" b="1" dirty="0"/>
          </a:p>
          <a:p>
            <a:pPr lvl="1"/>
            <a:r>
              <a:rPr lang="en-US" dirty="0"/>
              <a:t>Results from the API requests have been deployed to the cloud storage, namely MongoDB Cloud Atlas. For more information, please visit this </a:t>
            </a:r>
            <a:r>
              <a:rPr lang="en-US" dirty="0">
                <a:hlinkClick r:id="rId3"/>
              </a:rPr>
              <a:t>link.</a:t>
            </a:r>
            <a:endParaRPr lang="en-US" dirty="0"/>
          </a:p>
          <a:p>
            <a:pPr lvl="1"/>
            <a:r>
              <a:rPr lang="en-US" dirty="0"/>
              <a:t>Benefits: MongoDB Cloud Atlas makes it easy to set up, operate, and scale MongoDB deployments in the cloud because it is intuitive and highly automated</a:t>
            </a:r>
            <a:br>
              <a:rPr lang="de-DE" dirty="0"/>
            </a:br>
            <a:endParaRPr lang="de-DE" dirty="0"/>
          </a:p>
          <a:p>
            <a:pPr lvl="1"/>
            <a:endParaRPr lang="de-DE" dirty="0"/>
          </a:p>
        </p:txBody>
      </p:sp>
      <p:sp>
        <p:nvSpPr>
          <p:cNvPr id="2" name="Titel 1">
            <a:extLst>
              <a:ext uri="{FF2B5EF4-FFF2-40B4-BE49-F238E27FC236}">
                <a16:creationId xmlns:a16="http://schemas.microsoft.com/office/drawing/2014/main" id="{E4722346-1862-4F19-A5CC-C1B5931FA9F8}"/>
              </a:ext>
            </a:extLst>
          </p:cNvPr>
          <p:cNvSpPr>
            <a:spLocks noGrp="1"/>
          </p:cNvSpPr>
          <p:nvPr>
            <p:ph type="title"/>
          </p:nvPr>
        </p:nvSpPr>
        <p:spPr>
          <a:xfrm>
            <a:off x="303548" y="164637"/>
            <a:ext cx="11436096" cy="975360"/>
          </a:xfrm>
        </p:spPr>
        <p:txBody>
          <a:bodyPr anchor="t">
            <a:normAutofit/>
          </a:bodyPr>
          <a:lstStyle/>
          <a:p>
            <a:r>
              <a:rPr lang="de-DE" dirty="0" err="1"/>
              <a:t>Social</a:t>
            </a:r>
            <a:r>
              <a:rPr lang="de-DE" dirty="0"/>
              <a:t> Media Sentiment Analysis</a:t>
            </a:r>
          </a:p>
        </p:txBody>
      </p:sp>
      <p:sp>
        <p:nvSpPr>
          <p:cNvPr id="12" name="Text Placeholder 4">
            <a:extLst>
              <a:ext uri="{FF2B5EF4-FFF2-40B4-BE49-F238E27FC236}">
                <a16:creationId xmlns:a16="http://schemas.microsoft.com/office/drawing/2014/main" id="{BE009E14-E1B0-ED6D-E41B-6CEE0198F60B}"/>
              </a:ext>
            </a:extLst>
          </p:cNvPr>
          <p:cNvSpPr>
            <a:spLocks noGrp="1"/>
          </p:cNvSpPr>
          <p:nvPr>
            <p:ph type="body" sz="quarter" idx="10"/>
          </p:nvPr>
        </p:nvSpPr>
        <p:spPr>
          <a:xfrm>
            <a:off x="303547" y="556610"/>
            <a:ext cx="11436096" cy="580529"/>
          </a:xfrm>
        </p:spPr>
        <p:txBody>
          <a:bodyPr/>
          <a:lstStyle/>
          <a:p>
            <a:r>
              <a:rPr lang="de-DE" dirty="0"/>
              <a:t>YouTube Data API (v3) and </a:t>
            </a:r>
            <a:r>
              <a:rPr lang="de-DE" dirty="0" err="1"/>
              <a:t>video</a:t>
            </a:r>
            <a:r>
              <a:rPr lang="de-DE" dirty="0"/>
              <a:t> </a:t>
            </a:r>
            <a:r>
              <a:rPr lang="de-DE" dirty="0" err="1"/>
              <a:t>transcripts</a:t>
            </a:r>
            <a:endParaRPr lang="de-DE" dirty="0"/>
          </a:p>
        </p:txBody>
      </p:sp>
    </p:spTree>
    <p:extLst>
      <p:ext uri="{BB962C8B-B14F-4D97-AF65-F5344CB8AC3E}">
        <p14:creationId xmlns:p14="http://schemas.microsoft.com/office/powerpoint/2010/main" val="110574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50C158F-E9F6-4CBD-9553-1C27CA7D64B0}"/>
              </a:ext>
            </a:extLst>
          </p:cNvPr>
          <p:cNvSpPr>
            <a:spLocks noGrp="1"/>
          </p:cNvSpPr>
          <p:nvPr>
            <p:ph idx="1"/>
          </p:nvPr>
        </p:nvSpPr>
        <p:spPr>
          <a:xfrm>
            <a:off x="303548" y="1316765"/>
            <a:ext cx="11006604" cy="4779235"/>
          </a:xfrm>
        </p:spPr>
        <p:txBody>
          <a:bodyPr/>
          <a:lstStyle/>
          <a:p>
            <a:r>
              <a:rPr lang="de-DE" dirty="0" err="1"/>
              <a:t>Exploratory</a:t>
            </a:r>
            <a:r>
              <a:rPr lang="de-DE" dirty="0"/>
              <a:t> Data Analysis</a:t>
            </a:r>
          </a:p>
          <a:p>
            <a:pPr lvl="1"/>
            <a:r>
              <a:rPr lang="en-US" dirty="0"/>
              <a:t>Highest average repairability score is achieved with </a:t>
            </a:r>
            <a:r>
              <a:rPr lang="en-US" dirty="0" err="1"/>
              <a:t>Fairphone</a:t>
            </a:r>
            <a:r>
              <a:rPr lang="en-US" dirty="0"/>
              <a:t> brand. The second place is shared by the Blackberry and Nokia. It is also to see that Apple and Samsung has relatively low scores. Apple due to previous models being less suitable for repairability and Samsung due to new models being less suitable for repairability </a:t>
            </a:r>
          </a:p>
          <a:p>
            <a:pPr lvl="1"/>
            <a:r>
              <a:rPr lang="en-US" dirty="0"/>
              <a:t>The correlation value of -0.24 between the “year” and the “brand name” shows us there is a negative correlation between to variables. Meaning, as the year increases, the average repairability score decreases. </a:t>
            </a:r>
          </a:p>
          <a:p>
            <a:pPr lvl="1"/>
            <a:r>
              <a:rPr lang="en-US" dirty="0"/>
              <a:t>Repairability in Apple iPhone models have been increased over the years, but we cannot say that it shows an upward trend</a:t>
            </a:r>
          </a:p>
          <a:p>
            <a:pPr lvl="1"/>
            <a:r>
              <a:rPr lang="en-US" dirty="0"/>
              <a:t>In contrast to Apple,  Samsung phones show a downward trend over the years, meaning as the technology advanced repairability of the Samsung phones have been decreased within the given dataset</a:t>
            </a:r>
            <a:endParaRPr lang="de-DE" dirty="0"/>
          </a:p>
          <a:p>
            <a:endParaRPr lang="en-US" dirty="0"/>
          </a:p>
        </p:txBody>
      </p:sp>
      <p:sp>
        <p:nvSpPr>
          <p:cNvPr id="4" name="Titel 3">
            <a:extLst>
              <a:ext uri="{FF2B5EF4-FFF2-40B4-BE49-F238E27FC236}">
                <a16:creationId xmlns:a16="http://schemas.microsoft.com/office/drawing/2014/main" id="{480C1EB5-7861-4D78-93C9-A29FF5CF7469}"/>
              </a:ext>
            </a:extLst>
          </p:cNvPr>
          <p:cNvSpPr>
            <a:spLocks noGrp="1"/>
          </p:cNvSpPr>
          <p:nvPr>
            <p:ph type="title"/>
          </p:nvPr>
        </p:nvSpPr>
        <p:spPr/>
        <p:txBody>
          <a:bodyPr/>
          <a:lstStyle/>
          <a:p>
            <a:r>
              <a:rPr lang="en-US" dirty="0"/>
              <a:t>Findings and Takeaways</a:t>
            </a:r>
          </a:p>
        </p:txBody>
      </p:sp>
      <p:sp>
        <p:nvSpPr>
          <p:cNvPr id="5" name="Textplatzhalter 4">
            <a:extLst>
              <a:ext uri="{FF2B5EF4-FFF2-40B4-BE49-F238E27FC236}">
                <a16:creationId xmlns:a16="http://schemas.microsoft.com/office/drawing/2014/main" id="{B311D557-E75A-48E9-845D-C8A5C0724E5C}"/>
              </a:ext>
            </a:extLst>
          </p:cNvPr>
          <p:cNvSpPr>
            <a:spLocks noGrp="1"/>
          </p:cNvSpPr>
          <p:nvPr>
            <p:ph type="body" sz="quarter" idx="10"/>
          </p:nvPr>
        </p:nvSpPr>
        <p:spPr/>
        <p:txBody>
          <a:bodyPr/>
          <a:lstStyle/>
          <a:p>
            <a:r>
              <a:rPr lang="en-US" dirty="0"/>
              <a:t>Sentiment Analysis</a:t>
            </a:r>
          </a:p>
        </p:txBody>
      </p:sp>
    </p:spTree>
    <p:extLst>
      <p:ext uri="{BB962C8B-B14F-4D97-AF65-F5344CB8AC3E}">
        <p14:creationId xmlns:p14="http://schemas.microsoft.com/office/powerpoint/2010/main" val="536290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50C158F-E9F6-4CBD-9553-1C27CA7D64B0}"/>
              </a:ext>
            </a:extLst>
          </p:cNvPr>
          <p:cNvSpPr>
            <a:spLocks noGrp="1"/>
          </p:cNvSpPr>
          <p:nvPr>
            <p:ph idx="1"/>
          </p:nvPr>
        </p:nvSpPr>
        <p:spPr>
          <a:xfrm>
            <a:off x="303548" y="1316765"/>
            <a:ext cx="11006604" cy="4779235"/>
          </a:xfrm>
        </p:spPr>
        <p:txBody>
          <a:bodyPr/>
          <a:lstStyle/>
          <a:p>
            <a:r>
              <a:rPr lang="de-DE" dirty="0"/>
              <a:t>Sentiment Analysis</a:t>
            </a:r>
          </a:p>
          <a:p>
            <a:pPr lvl="1"/>
            <a:r>
              <a:rPr lang="en-US" dirty="0"/>
              <a:t>Challenges: 	</a:t>
            </a:r>
          </a:p>
          <a:p>
            <a:pPr lvl="2"/>
            <a:r>
              <a:rPr lang="en-US" dirty="0" err="1"/>
              <a:t>AutoCaptioning</a:t>
            </a:r>
            <a:r>
              <a:rPr lang="en-US" dirty="0"/>
              <a:t>: As YouTube generate automatic captions, it combines Google's automated speech recognition technology with its own subtitling system including automatic speech recognition (ASR) technology to generate auto captions</a:t>
            </a:r>
          </a:p>
          <a:p>
            <a:pPr lvl="2"/>
            <a:r>
              <a:rPr lang="en-US" dirty="0"/>
              <a:t>Poorly created video captions can damage the video’s message through inaccuracy</a:t>
            </a:r>
          </a:p>
          <a:p>
            <a:pPr lvl="2"/>
            <a:r>
              <a:rPr lang="en-US" dirty="0"/>
              <a:t>Takeaway from the challenge: Automatic speech recognition software has become more sophisticated, but the quality of the video captions can still vary widely.</a:t>
            </a:r>
          </a:p>
          <a:p>
            <a:pPr lvl="1"/>
            <a:r>
              <a:rPr lang="en-US" dirty="0"/>
              <a:t>Results: 	</a:t>
            </a:r>
          </a:p>
          <a:p>
            <a:pPr lvl="2"/>
            <a:r>
              <a:rPr lang="en-US" dirty="0"/>
              <a:t>In most cases YouTube transcript sentiment analysis showed closely to the sentiments from the </a:t>
            </a:r>
            <a:r>
              <a:rPr lang="en-US" dirty="0" err="1"/>
              <a:t>IFixIt</a:t>
            </a:r>
            <a:r>
              <a:rPr lang="en-US" dirty="0"/>
              <a:t> data</a:t>
            </a:r>
          </a:p>
          <a:p>
            <a:pPr marL="438901" lvl="2" indent="0">
              <a:buNone/>
            </a:pPr>
            <a:endParaRPr lang="en-US" dirty="0"/>
          </a:p>
          <a:p>
            <a:r>
              <a:rPr lang="de-DE" dirty="0"/>
              <a:t>Text </a:t>
            </a:r>
            <a:r>
              <a:rPr lang="de-DE" dirty="0" err="1"/>
              <a:t>Extraction</a:t>
            </a:r>
            <a:endParaRPr lang="de-DE" dirty="0"/>
          </a:p>
          <a:p>
            <a:pPr lvl="1"/>
            <a:r>
              <a:rPr lang="de-DE" dirty="0"/>
              <a:t>H</a:t>
            </a:r>
          </a:p>
          <a:p>
            <a:pPr lvl="1"/>
            <a:endParaRPr lang="de-DE" dirty="0"/>
          </a:p>
          <a:p>
            <a:endParaRPr lang="en-US" dirty="0"/>
          </a:p>
        </p:txBody>
      </p:sp>
      <p:sp>
        <p:nvSpPr>
          <p:cNvPr id="4" name="Titel 3">
            <a:extLst>
              <a:ext uri="{FF2B5EF4-FFF2-40B4-BE49-F238E27FC236}">
                <a16:creationId xmlns:a16="http://schemas.microsoft.com/office/drawing/2014/main" id="{480C1EB5-7861-4D78-93C9-A29FF5CF7469}"/>
              </a:ext>
            </a:extLst>
          </p:cNvPr>
          <p:cNvSpPr>
            <a:spLocks noGrp="1"/>
          </p:cNvSpPr>
          <p:nvPr>
            <p:ph type="title"/>
          </p:nvPr>
        </p:nvSpPr>
        <p:spPr/>
        <p:txBody>
          <a:bodyPr/>
          <a:lstStyle/>
          <a:p>
            <a:r>
              <a:rPr lang="en-US" dirty="0"/>
              <a:t>Findings and Takeaways</a:t>
            </a:r>
          </a:p>
        </p:txBody>
      </p:sp>
      <p:sp>
        <p:nvSpPr>
          <p:cNvPr id="5" name="Textplatzhalter 4">
            <a:extLst>
              <a:ext uri="{FF2B5EF4-FFF2-40B4-BE49-F238E27FC236}">
                <a16:creationId xmlns:a16="http://schemas.microsoft.com/office/drawing/2014/main" id="{B311D557-E75A-48E9-845D-C8A5C0724E5C}"/>
              </a:ext>
            </a:extLst>
          </p:cNvPr>
          <p:cNvSpPr>
            <a:spLocks noGrp="1"/>
          </p:cNvSpPr>
          <p:nvPr>
            <p:ph type="body" sz="quarter" idx="10"/>
          </p:nvPr>
        </p:nvSpPr>
        <p:spPr/>
        <p:txBody>
          <a:bodyPr/>
          <a:lstStyle/>
          <a:p>
            <a:r>
              <a:rPr lang="en-US" dirty="0"/>
              <a:t>Sentiment Analysis</a:t>
            </a:r>
          </a:p>
        </p:txBody>
      </p:sp>
    </p:spTree>
    <p:extLst>
      <p:ext uri="{BB962C8B-B14F-4D97-AF65-F5344CB8AC3E}">
        <p14:creationId xmlns:p14="http://schemas.microsoft.com/office/powerpoint/2010/main" val="18621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339B083-8E8B-4C36-B695-680756FBA9C1}"/>
              </a:ext>
            </a:extLst>
          </p:cNvPr>
          <p:cNvSpPr>
            <a:spLocks noGrp="1"/>
          </p:cNvSpPr>
          <p:nvPr>
            <p:ph type="ctrTitle"/>
          </p:nvPr>
        </p:nvSpPr>
        <p:spPr/>
        <p:txBody>
          <a:bodyPr/>
          <a:lstStyle/>
          <a:p>
            <a:endParaRPr lang="en-US"/>
          </a:p>
        </p:txBody>
      </p:sp>
      <p:sp>
        <p:nvSpPr>
          <p:cNvPr id="5" name="Textplatzhalter 4">
            <a:extLst>
              <a:ext uri="{FF2B5EF4-FFF2-40B4-BE49-F238E27FC236}">
                <a16:creationId xmlns:a16="http://schemas.microsoft.com/office/drawing/2014/main" id="{6B0002FD-4F19-4177-89C6-773058A16D0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61450278"/>
      </p:ext>
    </p:extLst>
  </p:cSld>
  <p:clrMapOvr>
    <a:masterClrMapping/>
  </p:clrMapOvr>
</p:sld>
</file>

<file path=ppt/theme/theme1.xml><?xml version="1.0" encoding="utf-8"?>
<a:theme xmlns:a="http://schemas.openxmlformats.org/drawingml/2006/main" name="Design1">
  <a:themeElements>
    <a:clrScheme name="New Atos Colors">
      <a:dk1>
        <a:srgbClr val="0F0F0F"/>
      </a:dk1>
      <a:lt1>
        <a:sysClr val="window" lastClr="FFFFFF"/>
      </a:lt1>
      <a:dk2>
        <a:srgbClr val="0F0F0F"/>
      </a:dk2>
      <a:lt2>
        <a:srgbClr val="FFFFFF"/>
      </a:lt2>
      <a:accent1>
        <a:srgbClr val="0596FF"/>
      </a:accent1>
      <a:accent2>
        <a:srgbClr val="A375FF"/>
      </a:accent2>
      <a:accent3>
        <a:srgbClr val="FF5269"/>
      </a:accent3>
      <a:accent4>
        <a:srgbClr val="00A39B"/>
      </a:accent4>
      <a:accent5>
        <a:srgbClr val="B88D00"/>
      </a:accent5>
      <a:accent6>
        <a:srgbClr val="2B2B2B"/>
      </a:accent6>
      <a:hlink>
        <a:srgbClr val="0596FF"/>
      </a:hlink>
      <a:folHlink>
        <a:srgbClr val="68C0FF"/>
      </a:folHlink>
    </a:clrScheme>
    <a:fontScheme name="Atos Black">
      <a:majorFont>
        <a:latin typeface="Raleway SemiBold"/>
        <a:ea typeface=""/>
        <a:cs typeface=""/>
      </a:majorFont>
      <a:minorFont>
        <a:latin typeface="Raleway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l">
          <a:defRPr dirty="0" err="1" smtClean="0"/>
        </a:defPPr>
      </a:lstStyle>
    </a:txDef>
  </a:objectDefaults>
  <a:extraClrSchemeLst/>
  <a:custClrLst>
    <a:custClr name="Atos Blue">
      <a:srgbClr val="0596FF"/>
    </a:custClr>
    <a:custClr name="Atos Purple">
      <a:srgbClr val="A375FF"/>
    </a:custClr>
    <a:custClr name="Atos Red">
      <a:srgbClr val="FF5269"/>
    </a:custClr>
    <a:custClr name="Atos Green">
      <a:srgbClr val="00A39B"/>
    </a:custClr>
    <a:custClr name="Atos Yellow">
      <a:srgbClr val="B88D00"/>
    </a:custClr>
    <a:custClr name="Atos Grey">
      <a:srgbClr val="2B2B2B"/>
    </a:custClr>
  </a:custClrLst>
  <a:extLst>
    <a:ext uri="{05A4C25C-085E-4340-85A3-A5531E510DB2}">
      <thm15:themeFamily xmlns:thm15="http://schemas.microsoft.com/office/thememl/2012/main" name="Design1" id="{290D82DF-E0F2-4591-8FCC-84171A54350B}" vid="{7CF508CD-AE68-4AF7-9144-EC0CC02A024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1038</Words>
  <Application>Microsoft Office PowerPoint</Application>
  <PresentationFormat>Breitbild</PresentationFormat>
  <Paragraphs>125</Paragraphs>
  <Slides>9</Slides>
  <Notes>3</Notes>
  <HiddenSlides>1</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9</vt:i4>
      </vt:variant>
    </vt:vector>
  </HeadingPairs>
  <TitlesOfParts>
    <vt:vector size="17" baseType="lpstr">
      <vt:lpstr>Arial</vt:lpstr>
      <vt:lpstr>Calibri</vt:lpstr>
      <vt:lpstr>Lucida Sans Unicode</vt:lpstr>
      <vt:lpstr>Raleway Light</vt:lpstr>
      <vt:lpstr>Raleway Medium</vt:lpstr>
      <vt:lpstr>Raleway SemiBold</vt:lpstr>
      <vt:lpstr>Verdana</vt:lpstr>
      <vt:lpstr>Design1</vt:lpstr>
      <vt:lpstr>PowerPoint-Präsentation</vt:lpstr>
      <vt:lpstr>PowerPoint-Präsentation</vt:lpstr>
      <vt:lpstr>PowerPoint-Präsentation</vt:lpstr>
      <vt:lpstr>IFixIt</vt:lpstr>
      <vt:lpstr>IFixIt</vt:lpstr>
      <vt:lpstr>Social Media Sentiment Analysis</vt:lpstr>
      <vt:lpstr>Findings and Takeaways</vt:lpstr>
      <vt:lpstr>Findings and Takeaways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Seda Ismail</dc:creator>
  <cp:lastModifiedBy>Seda Ismail</cp:lastModifiedBy>
  <cp:revision>1</cp:revision>
  <dcterms:created xsi:type="dcterms:W3CDTF">2022-12-05T08:03:11Z</dcterms:created>
  <dcterms:modified xsi:type="dcterms:W3CDTF">2022-12-20T11:49:54Z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2022-12-05T08:03:11Z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4081d67f-b6c9-47b1-8302-2da43f30e228</vt:lpwstr>
  </property>
  <property fmtid="{D5CDD505-2E9C-101B-9397-08002B2CF9AE}" pid="8" name="MSIP_Label_e463cba9-5f6c-478d-9329-7b2295e4e8ed_ContentBits">
    <vt:lpwstr>0</vt:lpwstr>
  </property>
</Properties>
</file>