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E50-BDE1-4B72-9505-2FEA45E2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7BA2-C563-48B4-B581-FA004DDA3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61B3-7C15-48D0-8564-B32E9AE0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DB07-F523-455A-9077-49795A6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9459-C63B-4EBC-86F6-24091D9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FE3D-3ADC-44E5-811F-6645BD79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B867-DFF4-4262-867E-8B3A762AF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BEFE-AC70-4CE9-8D2F-5754FF4D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F0D8-A9ED-4A8A-8D44-3D915635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3A5A-6890-47E6-945D-433AE27C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4EC81-8B5B-4B88-AE6B-972186E9E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6F07E-C34E-4708-A021-AA7786A2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289C-9AAE-42B5-95AF-2543B1C5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D342-0514-4869-BCB1-5DEDB6D2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D925-9273-4663-A0B2-5AA1B460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6F64-C3F3-4D26-85E3-9561C7BB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EB51-5567-40FB-978C-E8DC051A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A0F6-25C9-47EC-8185-729C938B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AF7D-CEB2-4648-8EEE-D56B3C4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A9AF-52DD-4DA8-A98E-440F340F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5D20-53B7-4610-8FE9-E18438FA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5BC3-25F4-4FEE-A2E5-16F352CB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E634-4B10-4D66-B655-83DD5ADB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22E0-E819-47E2-A74B-DB11065B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068B-E27D-493D-AE63-222B3E8C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515D-3CEE-4667-9F28-B46D3FF9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150E-3EDE-4DAB-82B2-8DFAFB87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88CEC-09C5-433E-920F-4F2E24EE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044B-F899-4900-80F4-127AEBB1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6986A-435E-4339-98C2-2EB27BDA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3759-B7AD-4C5B-BEC1-9C81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D820-B0D1-47AA-8CAE-8384FE19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5DF41-756F-4CAE-BD21-2F2CDC19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3470-5814-4A5F-BC97-AA9B9C516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B6AF7-F55B-4717-BDF9-D2A877EC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E900F-DC36-4227-A3E5-2548FCF2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55478-7D3D-4250-AD29-FD5167C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61A85-55C4-4F1C-88DF-736A498E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88297-0B03-4B82-9411-E1630769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8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89C0-0870-46D1-B073-EBC10323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F9494-551D-41A5-8C31-D315AED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D212-583B-46BD-9A22-46C86FC9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C144-5F3B-4A60-A8EF-0CE2E0B8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41524-7044-4D9F-96AE-26F1CCAA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BF3C-75B2-49B6-94E4-30F36BEA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1E44-36BF-47E0-85FD-234EE230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7D0E-0C1A-40B5-9B6E-597890D9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9E0B-43A9-4CC5-B498-81A6923C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B62D-FEAC-40CD-84FC-F59BD491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C499-D1C5-4EC7-811B-3C387F05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6E2B-D8F5-45A6-9044-58A5F4B6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08284-A4D4-4B64-9F41-B1093875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8490-D5CC-4F75-9ABA-19FAEDE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B1EC-F086-49D5-83F5-FD8747450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C8BC-40D9-477D-A3D3-A38AE296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4ABE-F6AA-434F-81C7-91FD4A36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A54E-1636-4A22-BEBD-F9106FFF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8CBE1-0345-4BCD-9D08-C62440CA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09578-7E0D-4EF8-A2F5-F8F4745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F00B-1A7F-495F-A9B0-5A088154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C614-8D86-4693-9E36-84E4BA46E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BDCC-9AFB-4C6B-BB1D-707F3D68BC5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72EE-C115-4208-8498-21B6D4181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4661-0813-496F-8F39-500E26CD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C6B-D13C-4DBD-8FBD-51E3C8623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3E7CF-A739-4B40-987A-4AA1A8F59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315" y="4423611"/>
            <a:ext cx="9144000" cy="2021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formic acid </a:t>
            </a:r>
          </a:p>
          <a:p>
            <a:r>
              <a:rPr lang="pt-BR" dirty="0"/>
              <a:t>formic acid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f</a:t>
            </a:r>
            <a:r>
              <a:rPr lang="pt-BR" dirty="0"/>
              <a:t>ormaldehyde + H</a:t>
            </a:r>
            <a:r>
              <a:rPr lang="pt-BR" baseline="-25000" dirty="0"/>
              <a:t>2</a:t>
            </a:r>
            <a:r>
              <a:rPr lang="pt-BR" dirty="0"/>
              <a:t>O</a:t>
            </a:r>
          </a:p>
          <a:p>
            <a:r>
              <a:rPr lang="pt-BR" dirty="0"/>
              <a:t>formaldehyde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methanol</a:t>
            </a:r>
          </a:p>
          <a:p>
            <a:r>
              <a:rPr lang="pt-BR" dirty="0"/>
              <a:t>CO</a:t>
            </a:r>
            <a:r>
              <a:rPr lang="pt-BR" baseline="-25000" dirty="0"/>
              <a:t>2</a:t>
            </a:r>
            <a:r>
              <a:rPr lang="pt-BR" dirty="0"/>
              <a:t>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CO + H</a:t>
            </a:r>
            <a:r>
              <a:rPr lang="pt-BR" baseline="-25000" dirty="0"/>
              <a:t>2</a:t>
            </a:r>
            <a:r>
              <a:rPr lang="pt-BR" dirty="0"/>
              <a:t>O</a:t>
            </a:r>
          </a:p>
          <a:p>
            <a:r>
              <a:rPr lang="pt-BR" dirty="0"/>
              <a:t>methanol + CO </a:t>
            </a:r>
            <a:r>
              <a:rPr lang="pt-BR" dirty="0">
                <a:sym typeface="Wingdings" panose="05000000000000000000" pitchFamily="2" charset="2"/>
              </a:rPr>
              <a:t> a</a:t>
            </a:r>
            <a:r>
              <a:rPr lang="pt-BR" dirty="0"/>
              <a:t>cetic acid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3051-4271-448D-A107-36E73542417A}"/>
              </a:ext>
            </a:extLst>
          </p:cNvPr>
          <p:cNvSpPr txBox="1"/>
          <p:nvPr/>
        </p:nvSpPr>
        <p:spPr>
          <a:xfrm>
            <a:off x="3954379" y="2065057"/>
            <a:ext cx="629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11B3B-94E3-4AC2-AD7A-0BBAC97DF7B5}"/>
              </a:ext>
            </a:extLst>
          </p:cNvPr>
          <p:cNvSpPr txBox="1"/>
          <p:nvPr/>
        </p:nvSpPr>
        <p:spPr>
          <a:xfrm>
            <a:off x="4876799" y="2065057"/>
            <a:ext cx="48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FF44A-9C3D-438A-9842-D203B990EA78}"/>
              </a:ext>
            </a:extLst>
          </p:cNvPr>
          <p:cNvSpPr txBox="1"/>
          <p:nvPr/>
        </p:nvSpPr>
        <p:spPr>
          <a:xfrm>
            <a:off x="4134851" y="3280156"/>
            <a:ext cx="1223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formic acid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06F95-11D6-4B55-8F0A-704C8A619E81}"/>
              </a:ext>
            </a:extLst>
          </p:cNvPr>
          <p:cNvSpPr txBox="1"/>
          <p:nvPr/>
        </p:nvSpPr>
        <p:spPr>
          <a:xfrm>
            <a:off x="6244389" y="2875365"/>
            <a:ext cx="154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f</a:t>
            </a:r>
            <a:r>
              <a:rPr lang="pt-BR" dirty="0"/>
              <a:t>ormaldehyde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6146D-20B0-4115-8BCF-B642E0D93F4B}"/>
              </a:ext>
            </a:extLst>
          </p:cNvPr>
          <p:cNvSpPr txBox="1"/>
          <p:nvPr/>
        </p:nvSpPr>
        <p:spPr>
          <a:xfrm>
            <a:off x="6601326" y="2318084"/>
            <a:ext cx="665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</a:t>
            </a:r>
            <a:r>
              <a:rPr lang="pt-BR" baseline="-25000" dirty="0"/>
              <a:t>2</a:t>
            </a:r>
            <a:r>
              <a:rPr lang="pt-BR" dirty="0"/>
              <a:t>O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08C31-15A0-4752-9C0D-36484571B394}"/>
              </a:ext>
            </a:extLst>
          </p:cNvPr>
          <p:cNvSpPr txBox="1"/>
          <p:nvPr/>
        </p:nvSpPr>
        <p:spPr>
          <a:xfrm>
            <a:off x="5779168" y="1324842"/>
            <a:ext cx="109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methanol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A17A3-689E-4BEA-B420-9848FCE875AA}"/>
              </a:ext>
            </a:extLst>
          </p:cNvPr>
          <p:cNvSpPr txBox="1"/>
          <p:nvPr/>
        </p:nvSpPr>
        <p:spPr>
          <a:xfrm>
            <a:off x="4636167" y="1154849"/>
            <a:ext cx="48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6120-8817-4B90-9036-035A474414F8}"/>
              </a:ext>
            </a:extLst>
          </p:cNvPr>
          <p:cNvSpPr txBox="1"/>
          <p:nvPr/>
        </p:nvSpPr>
        <p:spPr>
          <a:xfrm>
            <a:off x="6244389" y="398456"/>
            <a:ext cx="127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</a:t>
            </a:r>
            <a:r>
              <a:rPr lang="pt-BR" dirty="0"/>
              <a:t>cetic acid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1EEDEC-A636-412F-9DB4-448CDEA0126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584032" y="2249723"/>
            <a:ext cx="29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876C03-D166-4948-9E44-0ED9ECDAAFCC}"/>
              </a:ext>
            </a:extLst>
          </p:cNvPr>
          <p:cNvCxnSpPr>
            <a:endCxn id="10" idx="0"/>
          </p:cNvCxnSpPr>
          <p:nvPr/>
        </p:nvCxnSpPr>
        <p:spPr>
          <a:xfrm>
            <a:off x="4746456" y="2249723"/>
            <a:ext cx="1" cy="10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B0621B-AE2D-4207-9F61-84D4223F9DC9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4746457" y="2434389"/>
            <a:ext cx="370974" cy="8457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1DD2D9-1701-4DF0-9DEC-350C845A2CAF}"/>
              </a:ext>
            </a:extLst>
          </p:cNvPr>
          <p:cNvCxnSpPr>
            <a:cxnSpLocks/>
          </p:cNvCxnSpPr>
          <p:nvPr/>
        </p:nvCxnSpPr>
        <p:spPr>
          <a:xfrm>
            <a:off x="4973562" y="2764939"/>
            <a:ext cx="2002748" cy="1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06D8E3-2358-4D50-A780-CEEC014D3628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5358062" y="2249723"/>
            <a:ext cx="886327" cy="810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31EA4C-529C-4315-9602-1A9B2FE0BEF5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934200" y="2687416"/>
            <a:ext cx="84221" cy="187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533E77-5DF5-4BB0-B20C-236EBC81C38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779168" y="1694174"/>
            <a:ext cx="545432" cy="9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66E634-6DB4-40F2-8A29-3A64E716A3C2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5117430" y="1339515"/>
            <a:ext cx="1483896" cy="11632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558326-A57F-4DDC-AFAA-B586F001B7C2}"/>
              </a:ext>
            </a:extLst>
          </p:cNvPr>
          <p:cNvCxnSpPr/>
          <p:nvPr/>
        </p:nvCxnSpPr>
        <p:spPr>
          <a:xfrm flipV="1">
            <a:off x="4746456" y="1826020"/>
            <a:ext cx="1032712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4D1E4B-C5AA-48CB-A5A2-5740FAD68819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flipH="1" flipV="1">
            <a:off x="5117430" y="1339515"/>
            <a:ext cx="661738" cy="1699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74E13C-7F3A-4391-A231-50AD2B1DE4E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415280" y="583122"/>
            <a:ext cx="829109" cy="8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3E7CF-A739-4B40-987A-4AA1A8F59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315" y="4423611"/>
            <a:ext cx="9144000" cy="2021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formic acid </a:t>
            </a:r>
          </a:p>
          <a:p>
            <a:r>
              <a:rPr lang="pt-BR" dirty="0"/>
              <a:t>formic acid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f</a:t>
            </a:r>
            <a:r>
              <a:rPr lang="pt-BR" dirty="0"/>
              <a:t>ormaldehyde + H</a:t>
            </a:r>
            <a:r>
              <a:rPr lang="pt-BR" baseline="-25000" dirty="0"/>
              <a:t>2</a:t>
            </a:r>
            <a:r>
              <a:rPr lang="pt-BR" dirty="0"/>
              <a:t>O</a:t>
            </a:r>
          </a:p>
          <a:p>
            <a:r>
              <a:rPr lang="pt-BR" dirty="0"/>
              <a:t>formaldehyde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methanol</a:t>
            </a:r>
          </a:p>
          <a:p>
            <a:r>
              <a:rPr lang="pt-BR" dirty="0"/>
              <a:t>CO</a:t>
            </a:r>
            <a:r>
              <a:rPr lang="pt-BR" baseline="-25000" dirty="0"/>
              <a:t>2</a:t>
            </a:r>
            <a:r>
              <a:rPr lang="pt-BR" dirty="0"/>
              <a:t> + H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CO + H</a:t>
            </a:r>
            <a:r>
              <a:rPr lang="pt-BR" baseline="-25000" dirty="0"/>
              <a:t>2</a:t>
            </a:r>
            <a:r>
              <a:rPr lang="pt-BR" dirty="0"/>
              <a:t>O</a:t>
            </a:r>
          </a:p>
          <a:p>
            <a:r>
              <a:rPr lang="pt-BR" dirty="0"/>
              <a:t>methanol + CO </a:t>
            </a:r>
            <a:r>
              <a:rPr lang="pt-BR" dirty="0">
                <a:sym typeface="Wingdings" panose="05000000000000000000" pitchFamily="2" charset="2"/>
              </a:rPr>
              <a:t> a</a:t>
            </a:r>
            <a:r>
              <a:rPr lang="pt-BR" dirty="0"/>
              <a:t>cetic acid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3051-4271-448D-A107-36E73542417A}"/>
              </a:ext>
            </a:extLst>
          </p:cNvPr>
          <p:cNvSpPr txBox="1"/>
          <p:nvPr/>
        </p:nvSpPr>
        <p:spPr>
          <a:xfrm>
            <a:off x="3104568" y="2148958"/>
            <a:ext cx="56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FF44A-9C3D-438A-9842-D203B990EA78}"/>
              </a:ext>
            </a:extLst>
          </p:cNvPr>
          <p:cNvSpPr txBox="1"/>
          <p:nvPr/>
        </p:nvSpPr>
        <p:spPr>
          <a:xfrm>
            <a:off x="4766796" y="2148958"/>
            <a:ext cx="1223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formic acid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06F95-11D6-4B55-8F0A-704C8A619E81}"/>
              </a:ext>
            </a:extLst>
          </p:cNvPr>
          <p:cNvSpPr txBox="1"/>
          <p:nvPr/>
        </p:nvSpPr>
        <p:spPr>
          <a:xfrm>
            <a:off x="6346944" y="2642225"/>
            <a:ext cx="154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f</a:t>
            </a:r>
            <a:r>
              <a:rPr lang="pt-BR" dirty="0"/>
              <a:t>ormaldehyde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6146D-20B0-4115-8BCF-B642E0D93F4B}"/>
              </a:ext>
            </a:extLst>
          </p:cNvPr>
          <p:cNvSpPr txBox="1"/>
          <p:nvPr/>
        </p:nvSpPr>
        <p:spPr>
          <a:xfrm>
            <a:off x="7091298" y="1623054"/>
            <a:ext cx="665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</a:t>
            </a:r>
            <a:r>
              <a:rPr lang="pt-BR" baseline="-25000" dirty="0"/>
              <a:t>2</a:t>
            </a:r>
            <a:r>
              <a:rPr lang="pt-BR" dirty="0"/>
              <a:t>O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08C31-15A0-4752-9C0D-36484571B394}"/>
              </a:ext>
            </a:extLst>
          </p:cNvPr>
          <p:cNvSpPr txBox="1"/>
          <p:nvPr/>
        </p:nvSpPr>
        <p:spPr>
          <a:xfrm>
            <a:off x="8256757" y="1262105"/>
            <a:ext cx="109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methanol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A17A3-689E-4BEA-B420-9848FCE875AA}"/>
              </a:ext>
            </a:extLst>
          </p:cNvPr>
          <p:cNvSpPr txBox="1"/>
          <p:nvPr/>
        </p:nvSpPr>
        <p:spPr>
          <a:xfrm>
            <a:off x="6134386" y="1077439"/>
            <a:ext cx="48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6120-8817-4B90-9036-035A474414F8}"/>
              </a:ext>
            </a:extLst>
          </p:cNvPr>
          <p:cNvSpPr txBox="1"/>
          <p:nvPr/>
        </p:nvSpPr>
        <p:spPr>
          <a:xfrm>
            <a:off x="7091298" y="335674"/>
            <a:ext cx="127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</a:t>
            </a:r>
            <a:r>
              <a:rPr lang="pt-BR" dirty="0"/>
              <a:t>cetic acid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35472-03AA-4CC1-8A9D-23B3624CF368}"/>
              </a:ext>
            </a:extLst>
          </p:cNvPr>
          <p:cNvSpPr txBox="1"/>
          <p:nvPr/>
        </p:nvSpPr>
        <p:spPr>
          <a:xfrm>
            <a:off x="4225108" y="3820764"/>
            <a:ext cx="45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D75EC-B69D-49BF-B47C-1E3EA3A9734C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>
            <a:off x="3385439" y="2518290"/>
            <a:ext cx="839669" cy="14871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56498-C1E0-4DFE-BD14-B237A35922C3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V="1">
            <a:off x="4451169" y="2518290"/>
            <a:ext cx="927233" cy="130247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17E6E4-73B3-4B15-A058-4CAE852CFA25}"/>
              </a:ext>
            </a:extLst>
          </p:cNvPr>
          <p:cNvCxnSpPr>
            <a:cxnSpLocks/>
            <a:stCxn id="23" idx="3"/>
            <a:endCxn id="12" idx="2"/>
          </p:cNvCxnSpPr>
          <p:nvPr/>
        </p:nvCxnSpPr>
        <p:spPr>
          <a:xfrm flipV="1">
            <a:off x="4677229" y="3011557"/>
            <a:ext cx="2443747" cy="993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FBA6E6-3DF5-4D27-A96A-AFEC72FEA6EB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6615649" y="1262105"/>
            <a:ext cx="1641108" cy="18466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D4027D-F0B0-42E9-9430-50703010936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7120976" y="1992386"/>
            <a:ext cx="303196" cy="6498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061C0D-6CA6-4307-B882-C3631484C594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6615649" y="1262105"/>
            <a:ext cx="808523" cy="3609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69FB11-2DD4-49EC-833B-744D2612472B}"/>
              </a:ext>
            </a:extLst>
          </p:cNvPr>
          <p:cNvCxnSpPr>
            <a:endCxn id="10" idx="1"/>
          </p:cNvCxnSpPr>
          <p:nvPr/>
        </p:nvCxnSpPr>
        <p:spPr>
          <a:xfrm flipV="1">
            <a:off x="3805273" y="2333624"/>
            <a:ext cx="961523" cy="928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CB77F5-965A-4CFD-8964-F29EDEE149BB}"/>
              </a:ext>
            </a:extLst>
          </p:cNvPr>
          <p:cNvCxnSpPr>
            <a:cxnSpLocks/>
          </p:cNvCxnSpPr>
          <p:nvPr/>
        </p:nvCxnSpPr>
        <p:spPr>
          <a:xfrm flipV="1">
            <a:off x="4961709" y="2277305"/>
            <a:ext cx="2310865" cy="825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7644BF20-3526-4EBA-A2C3-CEE586AC35E7}"/>
              </a:ext>
            </a:extLst>
          </p:cNvPr>
          <p:cNvCxnSpPr/>
          <p:nvPr/>
        </p:nvCxnSpPr>
        <p:spPr>
          <a:xfrm flipV="1">
            <a:off x="3498669" y="1497390"/>
            <a:ext cx="3592629" cy="1236761"/>
          </a:xfrm>
          <a:prstGeom prst="curvedConnector3">
            <a:avLst>
              <a:gd name="adj1" fmla="val 2058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396536-B529-4999-A27C-AF498F75E5DE}"/>
              </a:ext>
            </a:extLst>
          </p:cNvPr>
          <p:cNvCxnSpPr>
            <a:endCxn id="20" idx="2"/>
          </p:cNvCxnSpPr>
          <p:nvPr/>
        </p:nvCxnSpPr>
        <p:spPr>
          <a:xfrm flipV="1">
            <a:off x="7510398" y="705006"/>
            <a:ext cx="220579" cy="6494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9163CC7-8169-4A28-8005-854E770EAAC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67499" y="1631437"/>
            <a:ext cx="3234690" cy="20401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8E94CD-30A0-448F-96AB-7D13FB731107}"/>
              </a:ext>
            </a:extLst>
          </p:cNvPr>
          <p:cNvGrpSpPr/>
          <p:nvPr/>
        </p:nvGrpSpPr>
        <p:grpSpPr>
          <a:xfrm>
            <a:off x="2514319" y="1103766"/>
            <a:ext cx="7389261" cy="4562084"/>
            <a:chOff x="3104568" y="335674"/>
            <a:chExt cx="6243052" cy="3854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CB3051-4271-448D-A107-36E73542417A}"/>
                </a:ext>
              </a:extLst>
            </p:cNvPr>
            <p:cNvSpPr txBox="1"/>
            <p:nvPr/>
          </p:nvSpPr>
          <p:spPr>
            <a:xfrm>
              <a:off x="3104568" y="2148958"/>
              <a:ext cx="5617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FF44A-9C3D-438A-9842-D203B990EA78}"/>
                </a:ext>
              </a:extLst>
            </p:cNvPr>
            <p:cNvSpPr txBox="1"/>
            <p:nvPr/>
          </p:nvSpPr>
          <p:spPr>
            <a:xfrm>
              <a:off x="4766796" y="2148958"/>
              <a:ext cx="12232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formic acid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E06F95-11D6-4B55-8F0A-704C8A619E81}"/>
                </a:ext>
              </a:extLst>
            </p:cNvPr>
            <p:cNvSpPr txBox="1"/>
            <p:nvPr/>
          </p:nvSpPr>
          <p:spPr>
            <a:xfrm>
              <a:off x="6346944" y="2642225"/>
              <a:ext cx="15480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ym typeface="Wingdings" panose="05000000000000000000" pitchFamily="2" charset="2"/>
                </a:rPr>
                <a:t>f</a:t>
              </a:r>
              <a:r>
                <a:rPr lang="pt-BR" dirty="0"/>
                <a:t>ormaldehyde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6146D-20B0-4115-8BCF-B642E0D93F4B}"/>
                </a:ext>
              </a:extLst>
            </p:cNvPr>
            <p:cNvSpPr txBox="1"/>
            <p:nvPr/>
          </p:nvSpPr>
          <p:spPr>
            <a:xfrm>
              <a:off x="7091298" y="1623054"/>
              <a:ext cx="665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H</a:t>
              </a:r>
              <a:r>
                <a:rPr lang="pt-BR" baseline="-25000" dirty="0"/>
                <a:t>2</a:t>
              </a:r>
              <a:r>
                <a:rPr lang="pt-BR" dirty="0"/>
                <a:t>O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B08C31-15A0-4752-9C0D-36484571B394}"/>
                </a:ext>
              </a:extLst>
            </p:cNvPr>
            <p:cNvSpPr txBox="1"/>
            <p:nvPr/>
          </p:nvSpPr>
          <p:spPr>
            <a:xfrm>
              <a:off x="8256757" y="1262105"/>
              <a:ext cx="10908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methanol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7A17A3-689E-4BEA-B420-9848FCE875AA}"/>
                </a:ext>
              </a:extLst>
            </p:cNvPr>
            <p:cNvSpPr txBox="1"/>
            <p:nvPr/>
          </p:nvSpPr>
          <p:spPr>
            <a:xfrm>
              <a:off x="6134386" y="1077439"/>
              <a:ext cx="481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CO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906120-8817-4B90-9036-035A474414F8}"/>
                </a:ext>
              </a:extLst>
            </p:cNvPr>
            <p:cNvSpPr txBox="1"/>
            <p:nvPr/>
          </p:nvSpPr>
          <p:spPr>
            <a:xfrm>
              <a:off x="7091298" y="335674"/>
              <a:ext cx="12793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ym typeface="Wingdings" panose="05000000000000000000" pitchFamily="2" charset="2"/>
                </a:rPr>
                <a:t>a</a:t>
              </a:r>
              <a:r>
                <a:rPr lang="pt-BR" dirty="0"/>
                <a:t>cetic acid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35472-03AA-4CC1-8A9D-23B3624CF368}"/>
                </a:ext>
              </a:extLst>
            </p:cNvPr>
            <p:cNvSpPr txBox="1"/>
            <p:nvPr/>
          </p:nvSpPr>
          <p:spPr>
            <a:xfrm>
              <a:off x="4225108" y="3820764"/>
              <a:ext cx="4521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 </a:t>
              </a:r>
              <a:endParaRPr lang="en-GB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0D75EC-B69D-49BF-B47C-1E3EA3A9734C}"/>
                </a:ext>
              </a:extLst>
            </p:cNvPr>
            <p:cNvCxnSpPr>
              <a:cxnSpLocks/>
              <a:stCxn id="6" idx="2"/>
              <a:endCxn id="23" idx="1"/>
            </p:cNvCxnSpPr>
            <p:nvPr/>
          </p:nvCxnSpPr>
          <p:spPr>
            <a:xfrm>
              <a:off x="3385439" y="2518290"/>
              <a:ext cx="839669" cy="1487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C56498-C1E0-4DFE-BD14-B237A35922C3}"/>
                </a:ext>
              </a:extLst>
            </p:cNvPr>
            <p:cNvCxnSpPr>
              <a:cxnSpLocks/>
              <a:stCxn id="23" idx="0"/>
              <a:endCxn id="10" idx="2"/>
            </p:cNvCxnSpPr>
            <p:nvPr/>
          </p:nvCxnSpPr>
          <p:spPr>
            <a:xfrm flipV="1">
              <a:off x="4451169" y="2518290"/>
              <a:ext cx="927233" cy="13024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17E6E4-73B3-4B15-A058-4CAE852CFA25}"/>
                </a:ext>
              </a:extLst>
            </p:cNvPr>
            <p:cNvCxnSpPr>
              <a:cxnSpLocks/>
              <a:stCxn id="23" idx="3"/>
              <a:endCxn id="12" idx="2"/>
            </p:cNvCxnSpPr>
            <p:nvPr/>
          </p:nvCxnSpPr>
          <p:spPr>
            <a:xfrm flipV="1">
              <a:off x="4677229" y="3011557"/>
              <a:ext cx="2443747" cy="9938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FBA6E6-3DF5-4D27-A96A-AFEC72FEA6EB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 flipV="1">
              <a:off x="6615649" y="1262105"/>
              <a:ext cx="1641108" cy="18466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D4027D-F0B0-42E9-9430-50703010936D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120976" y="1992386"/>
              <a:ext cx="303196" cy="64983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061C0D-6CA6-4307-B882-C3631484C594}"/>
                </a:ext>
              </a:extLst>
            </p:cNvPr>
            <p:cNvCxnSpPr>
              <a:stCxn id="18" idx="3"/>
              <a:endCxn id="14" idx="0"/>
            </p:cNvCxnSpPr>
            <p:nvPr/>
          </p:nvCxnSpPr>
          <p:spPr>
            <a:xfrm>
              <a:off x="6615649" y="1262105"/>
              <a:ext cx="808523" cy="36094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69FB11-2DD4-49EC-833B-744D2612472B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3805273" y="2333624"/>
              <a:ext cx="961523" cy="9282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CB77F5-965A-4CFD-8964-F29EDEE14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1709" y="2277305"/>
              <a:ext cx="2310865" cy="825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7644BF20-3526-4EBA-A2C3-CEE586AC35E7}"/>
                </a:ext>
              </a:extLst>
            </p:cNvPr>
            <p:cNvCxnSpPr/>
            <p:nvPr/>
          </p:nvCxnSpPr>
          <p:spPr>
            <a:xfrm flipV="1">
              <a:off x="3498669" y="1497390"/>
              <a:ext cx="3592629" cy="1236761"/>
            </a:xfrm>
            <a:prstGeom prst="curvedConnector3">
              <a:avLst>
                <a:gd name="adj1" fmla="val 2058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E396536-B529-4999-A27C-AF498F75E5DE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510398" y="705006"/>
              <a:ext cx="220579" cy="6494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B9163CC7-8169-4A28-8005-854E770EAAC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5567499" y="1631437"/>
              <a:ext cx="3234690" cy="204019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C88E9-1AFB-4E80-9017-2C8D11EB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3" y="256353"/>
            <a:ext cx="8964990" cy="61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3A2B0C50-9479-4131-B8AB-15AD09222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3" t="8626" r="15825" b="16825"/>
          <a:stretch/>
        </p:blipFill>
        <p:spPr>
          <a:xfrm>
            <a:off x="2651275" y="248079"/>
            <a:ext cx="6889449" cy="63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563208-7DAF-4C79-B113-63EF96AC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" y="1432077"/>
            <a:ext cx="8676803" cy="5357926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 with medium confidence">
            <a:extLst>
              <a:ext uri="{FF2B5EF4-FFF2-40B4-BE49-F238E27FC236}">
                <a16:creationId xmlns:a16="http://schemas.microsoft.com/office/drawing/2014/main" id="{16320FEF-38D9-43D8-AC24-46048AC2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32" y="67997"/>
            <a:ext cx="4771935" cy="279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48F14-F8AD-4DAE-A88A-4E235A0D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74" y="3362477"/>
            <a:ext cx="3184526" cy="28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563208-7DAF-4C79-B113-63EF96AC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" y="1823962"/>
            <a:ext cx="8010831" cy="4946688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9DA5DEAC-98CC-400B-8C2B-2C7D0BE5B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3" t="8626" r="15825" b="16825"/>
          <a:stretch/>
        </p:blipFill>
        <p:spPr>
          <a:xfrm>
            <a:off x="7566780" y="40108"/>
            <a:ext cx="4248815" cy="392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48F14-F8AD-4DAE-A88A-4E235A0D4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8"/>
          <a:stretch/>
        </p:blipFill>
        <p:spPr>
          <a:xfrm>
            <a:off x="8850974" y="3851123"/>
            <a:ext cx="3184526" cy="27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Radoykova, Seda</dc:creator>
  <cp:lastModifiedBy>Radoykova, Seda</cp:lastModifiedBy>
  <cp:revision>3</cp:revision>
  <dcterms:created xsi:type="dcterms:W3CDTF">2022-01-02T15:20:31Z</dcterms:created>
  <dcterms:modified xsi:type="dcterms:W3CDTF">2022-01-02T22:23:40Z</dcterms:modified>
</cp:coreProperties>
</file>