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57" r:id="rId5"/>
    <p:sldId id="258" r:id="rId6"/>
    <p:sldId id="262" r:id="rId7"/>
    <p:sldId id="263" r:id="rId8"/>
    <p:sldId id="264" r:id="rId9"/>
    <p:sldId id="268" r:id="rId10"/>
    <p:sldId id="265" r:id="rId11"/>
    <p:sldId id="267" r:id="rId12"/>
    <p:sldId id="261"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806" y="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doykova, Seda" userId="781fc48e-e6cf-40b3-b105-c8b2ecc305f4" providerId="ADAL" clId="{27FA914F-4D61-4A69-9F5D-61597CB1AEFE}"/>
    <pc:docChg chg="undo custSel addSld delSld modSld sldOrd">
      <pc:chgData name="Radoykova, Seda" userId="781fc48e-e6cf-40b3-b105-c8b2ecc305f4" providerId="ADAL" clId="{27FA914F-4D61-4A69-9F5D-61597CB1AEFE}" dt="2022-02-18T10:31:39.033" v="1122" actId="20578"/>
      <pc:docMkLst>
        <pc:docMk/>
      </pc:docMkLst>
      <pc:sldChg chg="modSp new mod">
        <pc:chgData name="Radoykova, Seda" userId="781fc48e-e6cf-40b3-b105-c8b2ecc305f4" providerId="ADAL" clId="{27FA914F-4D61-4A69-9F5D-61597CB1AEFE}" dt="2022-02-18T09:42:27.315" v="941" actId="20577"/>
        <pc:sldMkLst>
          <pc:docMk/>
          <pc:sldMk cId="3457635205" sldId="256"/>
        </pc:sldMkLst>
        <pc:spChg chg="mod">
          <ac:chgData name="Radoykova, Seda" userId="781fc48e-e6cf-40b3-b105-c8b2ecc305f4" providerId="ADAL" clId="{27FA914F-4D61-4A69-9F5D-61597CB1AEFE}" dt="2022-02-18T09:42:27.315" v="941" actId="20577"/>
          <ac:spMkLst>
            <pc:docMk/>
            <pc:sldMk cId="3457635205" sldId="256"/>
            <ac:spMk id="2" creationId="{035E84DA-4B48-4181-9CDA-B29494BF76F0}"/>
          </ac:spMkLst>
        </pc:spChg>
      </pc:sldChg>
      <pc:sldChg chg="addSp modSp new mod">
        <pc:chgData name="Radoykova, Seda" userId="781fc48e-e6cf-40b3-b105-c8b2ecc305f4" providerId="ADAL" clId="{27FA914F-4D61-4A69-9F5D-61597CB1AEFE}" dt="2022-02-17T23:46:44.091" v="99" actId="20577"/>
        <pc:sldMkLst>
          <pc:docMk/>
          <pc:sldMk cId="350726875" sldId="257"/>
        </pc:sldMkLst>
        <pc:spChg chg="mod">
          <ac:chgData name="Radoykova, Seda" userId="781fc48e-e6cf-40b3-b105-c8b2ecc305f4" providerId="ADAL" clId="{27FA914F-4D61-4A69-9F5D-61597CB1AEFE}" dt="2022-02-17T23:46:44.091" v="99" actId="20577"/>
          <ac:spMkLst>
            <pc:docMk/>
            <pc:sldMk cId="350726875" sldId="257"/>
            <ac:spMk id="2" creationId="{9EB1000B-05B1-4D6F-A113-8A6C8DFBE489}"/>
          </ac:spMkLst>
        </pc:spChg>
        <pc:spChg chg="mod">
          <ac:chgData name="Radoykova, Seda" userId="781fc48e-e6cf-40b3-b105-c8b2ecc305f4" providerId="ADAL" clId="{27FA914F-4D61-4A69-9F5D-61597CB1AEFE}" dt="2022-02-17T23:45:18.879" v="43" actId="27636"/>
          <ac:spMkLst>
            <pc:docMk/>
            <pc:sldMk cId="350726875" sldId="257"/>
            <ac:spMk id="3" creationId="{7CC09C39-6319-45C2-8B63-3242B4CF39F3}"/>
          </ac:spMkLst>
        </pc:spChg>
        <pc:picChg chg="add mod">
          <ac:chgData name="Radoykova, Seda" userId="781fc48e-e6cf-40b3-b105-c8b2ecc305f4" providerId="ADAL" clId="{27FA914F-4D61-4A69-9F5D-61597CB1AEFE}" dt="2022-02-17T23:45:29.804" v="47" actId="1076"/>
          <ac:picMkLst>
            <pc:docMk/>
            <pc:sldMk cId="350726875" sldId="257"/>
            <ac:picMk id="5" creationId="{E0E72F58-EA88-4C87-A2EE-EFFBB94D882F}"/>
          </ac:picMkLst>
        </pc:picChg>
      </pc:sldChg>
      <pc:sldChg chg="modSp new mod">
        <pc:chgData name="Radoykova, Seda" userId="781fc48e-e6cf-40b3-b105-c8b2ecc305f4" providerId="ADAL" clId="{27FA914F-4D61-4A69-9F5D-61597CB1AEFE}" dt="2022-02-18T09:42:59.706" v="942" actId="115"/>
        <pc:sldMkLst>
          <pc:docMk/>
          <pc:sldMk cId="1752054245" sldId="258"/>
        </pc:sldMkLst>
        <pc:spChg chg="mod">
          <ac:chgData name="Radoykova, Seda" userId="781fc48e-e6cf-40b3-b105-c8b2ecc305f4" providerId="ADAL" clId="{27FA914F-4D61-4A69-9F5D-61597CB1AEFE}" dt="2022-02-17T23:46:35.495" v="76" actId="20577"/>
          <ac:spMkLst>
            <pc:docMk/>
            <pc:sldMk cId="1752054245" sldId="258"/>
            <ac:spMk id="2" creationId="{FC86060B-8043-4185-A1F6-9260463DE35B}"/>
          </ac:spMkLst>
        </pc:spChg>
        <pc:spChg chg="mod">
          <ac:chgData name="Radoykova, Seda" userId="781fc48e-e6cf-40b3-b105-c8b2ecc305f4" providerId="ADAL" clId="{27FA914F-4D61-4A69-9F5D-61597CB1AEFE}" dt="2022-02-18T09:42:59.706" v="942" actId="115"/>
          <ac:spMkLst>
            <pc:docMk/>
            <pc:sldMk cId="1752054245" sldId="258"/>
            <ac:spMk id="3" creationId="{E40D67F1-BDFF-490C-8E37-8EEEEF0777DD}"/>
          </ac:spMkLst>
        </pc:spChg>
      </pc:sldChg>
      <pc:sldChg chg="modSp new del mod">
        <pc:chgData name="Radoykova, Seda" userId="781fc48e-e6cf-40b3-b105-c8b2ecc305f4" providerId="ADAL" clId="{27FA914F-4D61-4A69-9F5D-61597CB1AEFE}" dt="2022-02-18T09:46:54.130" v="990" actId="2696"/>
        <pc:sldMkLst>
          <pc:docMk/>
          <pc:sldMk cId="1440089393" sldId="259"/>
        </pc:sldMkLst>
        <pc:spChg chg="mod">
          <ac:chgData name="Radoykova, Seda" userId="781fc48e-e6cf-40b3-b105-c8b2ecc305f4" providerId="ADAL" clId="{27FA914F-4D61-4A69-9F5D-61597CB1AEFE}" dt="2022-02-18T00:21:02.352" v="446" actId="20577"/>
          <ac:spMkLst>
            <pc:docMk/>
            <pc:sldMk cId="1440089393" sldId="259"/>
            <ac:spMk id="2" creationId="{899429F3-AC4C-45D6-ADED-CD1E0AD8E570}"/>
          </ac:spMkLst>
        </pc:spChg>
        <pc:spChg chg="mod">
          <ac:chgData name="Radoykova, Seda" userId="781fc48e-e6cf-40b3-b105-c8b2ecc305f4" providerId="ADAL" clId="{27FA914F-4D61-4A69-9F5D-61597CB1AEFE}" dt="2022-02-18T00:19:34.794" v="273" actId="15"/>
          <ac:spMkLst>
            <pc:docMk/>
            <pc:sldMk cId="1440089393" sldId="259"/>
            <ac:spMk id="3" creationId="{5B1DB524-31DF-45E6-8FC6-DAC045B1798B}"/>
          </ac:spMkLst>
        </pc:spChg>
      </pc:sldChg>
      <pc:sldChg chg="add">
        <pc:chgData name="Radoykova, Seda" userId="781fc48e-e6cf-40b3-b105-c8b2ecc305f4" providerId="ADAL" clId="{27FA914F-4D61-4A69-9F5D-61597CB1AEFE}" dt="2022-02-18T09:46:57.099" v="991"/>
        <pc:sldMkLst>
          <pc:docMk/>
          <pc:sldMk cId="2783971498" sldId="259"/>
        </pc:sldMkLst>
      </pc:sldChg>
      <pc:sldChg chg="modSp new del mod">
        <pc:chgData name="Radoykova, Seda" userId="781fc48e-e6cf-40b3-b105-c8b2ecc305f4" providerId="ADAL" clId="{27FA914F-4D61-4A69-9F5D-61597CB1AEFE}" dt="2022-02-18T09:46:54.130" v="990" actId="2696"/>
        <pc:sldMkLst>
          <pc:docMk/>
          <pc:sldMk cId="483890810" sldId="260"/>
        </pc:sldMkLst>
        <pc:spChg chg="mod">
          <ac:chgData name="Radoykova, Seda" userId="781fc48e-e6cf-40b3-b105-c8b2ecc305f4" providerId="ADAL" clId="{27FA914F-4D61-4A69-9F5D-61597CB1AEFE}" dt="2022-02-18T00:20:48.392" v="418" actId="20577"/>
          <ac:spMkLst>
            <pc:docMk/>
            <pc:sldMk cId="483890810" sldId="260"/>
            <ac:spMk id="2" creationId="{309D3DE2-6FE0-4D8B-A685-27763F4BDBEC}"/>
          </ac:spMkLst>
        </pc:spChg>
        <pc:spChg chg="mod">
          <ac:chgData name="Radoykova, Seda" userId="781fc48e-e6cf-40b3-b105-c8b2ecc305f4" providerId="ADAL" clId="{27FA914F-4D61-4A69-9F5D-61597CB1AEFE}" dt="2022-02-18T00:42:16.452" v="812" actId="20577"/>
          <ac:spMkLst>
            <pc:docMk/>
            <pc:sldMk cId="483890810" sldId="260"/>
            <ac:spMk id="3" creationId="{6A996211-6951-4327-8AE8-B95000F7743D}"/>
          </ac:spMkLst>
        </pc:spChg>
      </pc:sldChg>
      <pc:sldChg chg="add">
        <pc:chgData name="Radoykova, Seda" userId="781fc48e-e6cf-40b3-b105-c8b2ecc305f4" providerId="ADAL" clId="{27FA914F-4D61-4A69-9F5D-61597CB1AEFE}" dt="2022-02-18T09:46:57.099" v="991"/>
        <pc:sldMkLst>
          <pc:docMk/>
          <pc:sldMk cId="3039332173" sldId="260"/>
        </pc:sldMkLst>
      </pc:sldChg>
      <pc:sldChg chg="modSp new mod">
        <pc:chgData name="Radoykova, Seda" userId="781fc48e-e6cf-40b3-b105-c8b2ecc305f4" providerId="ADAL" clId="{27FA914F-4D61-4A69-9F5D-61597CB1AEFE}" dt="2022-02-18T00:51:19.384" v="868" actId="27636"/>
        <pc:sldMkLst>
          <pc:docMk/>
          <pc:sldMk cId="3488278685" sldId="261"/>
        </pc:sldMkLst>
        <pc:spChg chg="mod">
          <ac:chgData name="Radoykova, Seda" userId="781fc48e-e6cf-40b3-b105-c8b2ecc305f4" providerId="ADAL" clId="{27FA914F-4D61-4A69-9F5D-61597CB1AEFE}" dt="2022-02-18T00:46:09.832" v="837" actId="20577"/>
          <ac:spMkLst>
            <pc:docMk/>
            <pc:sldMk cId="3488278685" sldId="261"/>
            <ac:spMk id="2" creationId="{92245145-89A0-45C8-9711-0F142E5CD2FD}"/>
          </ac:spMkLst>
        </pc:spChg>
        <pc:spChg chg="mod">
          <ac:chgData name="Radoykova, Seda" userId="781fc48e-e6cf-40b3-b105-c8b2ecc305f4" providerId="ADAL" clId="{27FA914F-4D61-4A69-9F5D-61597CB1AEFE}" dt="2022-02-18T00:51:19.384" v="868" actId="27636"/>
          <ac:spMkLst>
            <pc:docMk/>
            <pc:sldMk cId="3488278685" sldId="261"/>
            <ac:spMk id="3" creationId="{C728EAD9-7F1A-4357-B495-67358865FAA5}"/>
          </ac:spMkLst>
        </pc:spChg>
      </pc:sldChg>
      <pc:sldChg chg="modSp new mod">
        <pc:chgData name="Radoykova, Seda" userId="781fc48e-e6cf-40b3-b105-c8b2ecc305f4" providerId="ADAL" clId="{27FA914F-4D61-4A69-9F5D-61597CB1AEFE}" dt="2022-02-18T10:19:20.309" v="1118" actId="115"/>
        <pc:sldMkLst>
          <pc:docMk/>
          <pc:sldMk cId="1798550708" sldId="262"/>
        </pc:sldMkLst>
        <pc:spChg chg="mod">
          <ac:chgData name="Radoykova, Seda" userId="781fc48e-e6cf-40b3-b105-c8b2ecc305f4" providerId="ADAL" clId="{27FA914F-4D61-4A69-9F5D-61597CB1AEFE}" dt="2022-02-18T00:31:32.332" v="592" actId="20577"/>
          <ac:spMkLst>
            <pc:docMk/>
            <pc:sldMk cId="1798550708" sldId="262"/>
            <ac:spMk id="2" creationId="{66AE0C6A-7403-49B9-8959-9C3142912CA5}"/>
          </ac:spMkLst>
        </pc:spChg>
        <pc:spChg chg="mod">
          <ac:chgData name="Radoykova, Seda" userId="781fc48e-e6cf-40b3-b105-c8b2ecc305f4" providerId="ADAL" clId="{27FA914F-4D61-4A69-9F5D-61597CB1AEFE}" dt="2022-02-18T10:19:20.309" v="1118" actId="115"/>
          <ac:spMkLst>
            <pc:docMk/>
            <pc:sldMk cId="1798550708" sldId="262"/>
            <ac:spMk id="3" creationId="{9212105C-4CAE-4E5A-82BB-FDF768EB6D91}"/>
          </ac:spMkLst>
        </pc:spChg>
      </pc:sldChg>
      <pc:sldChg chg="modSp new mod">
        <pc:chgData name="Radoykova, Seda" userId="781fc48e-e6cf-40b3-b105-c8b2ecc305f4" providerId="ADAL" clId="{27FA914F-4D61-4A69-9F5D-61597CB1AEFE}" dt="2022-02-18T09:44:39.144" v="953" actId="115"/>
        <pc:sldMkLst>
          <pc:docMk/>
          <pc:sldMk cId="2454189495" sldId="263"/>
        </pc:sldMkLst>
        <pc:spChg chg="mod">
          <ac:chgData name="Radoykova, Seda" userId="781fc48e-e6cf-40b3-b105-c8b2ecc305f4" providerId="ADAL" clId="{27FA914F-4D61-4A69-9F5D-61597CB1AEFE}" dt="2022-02-18T00:34:25.631" v="695" actId="20577"/>
          <ac:spMkLst>
            <pc:docMk/>
            <pc:sldMk cId="2454189495" sldId="263"/>
            <ac:spMk id="2" creationId="{A4D0DABC-DD42-4FEE-871D-1C5C4EFE7714}"/>
          </ac:spMkLst>
        </pc:spChg>
        <pc:spChg chg="mod">
          <ac:chgData name="Radoykova, Seda" userId="781fc48e-e6cf-40b3-b105-c8b2ecc305f4" providerId="ADAL" clId="{27FA914F-4D61-4A69-9F5D-61597CB1AEFE}" dt="2022-02-18T09:44:39.144" v="953" actId="115"/>
          <ac:spMkLst>
            <pc:docMk/>
            <pc:sldMk cId="2454189495" sldId="263"/>
            <ac:spMk id="3" creationId="{7EE0B49E-9A79-4DE6-A6C6-CA650A3A7826}"/>
          </ac:spMkLst>
        </pc:spChg>
      </pc:sldChg>
      <pc:sldChg chg="addSp delSp modSp new mod">
        <pc:chgData name="Radoykova, Seda" userId="781fc48e-e6cf-40b3-b105-c8b2ecc305f4" providerId="ADAL" clId="{27FA914F-4D61-4A69-9F5D-61597CB1AEFE}" dt="2022-02-18T00:39:29.195" v="757" actId="1076"/>
        <pc:sldMkLst>
          <pc:docMk/>
          <pc:sldMk cId="2156755981" sldId="264"/>
        </pc:sldMkLst>
        <pc:spChg chg="del">
          <ac:chgData name="Radoykova, Seda" userId="781fc48e-e6cf-40b3-b105-c8b2ecc305f4" providerId="ADAL" clId="{27FA914F-4D61-4A69-9F5D-61597CB1AEFE}" dt="2022-02-18T00:39:17.094" v="751" actId="478"/>
          <ac:spMkLst>
            <pc:docMk/>
            <pc:sldMk cId="2156755981" sldId="264"/>
            <ac:spMk id="2" creationId="{3C0DB69C-0E7A-49BB-8EB8-B3BE6F14DED9}"/>
          </ac:spMkLst>
        </pc:spChg>
        <pc:spChg chg="mod">
          <ac:chgData name="Radoykova, Seda" userId="781fc48e-e6cf-40b3-b105-c8b2ecc305f4" providerId="ADAL" clId="{27FA914F-4D61-4A69-9F5D-61597CB1AEFE}" dt="2022-02-18T00:39:27.622" v="756" actId="14100"/>
          <ac:spMkLst>
            <pc:docMk/>
            <pc:sldMk cId="2156755981" sldId="264"/>
            <ac:spMk id="3" creationId="{6B81B3C7-0979-451B-84BC-198933B6743B}"/>
          </ac:spMkLst>
        </pc:spChg>
        <pc:picChg chg="add mod">
          <ac:chgData name="Radoykova, Seda" userId="781fc48e-e6cf-40b3-b105-c8b2ecc305f4" providerId="ADAL" clId="{27FA914F-4D61-4A69-9F5D-61597CB1AEFE}" dt="2022-02-18T00:39:29.195" v="757" actId="1076"/>
          <ac:picMkLst>
            <pc:docMk/>
            <pc:sldMk cId="2156755981" sldId="264"/>
            <ac:picMk id="5" creationId="{DD89A843-DF94-4BD5-8722-019136116D98}"/>
          </ac:picMkLst>
        </pc:picChg>
      </pc:sldChg>
      <pc:sldChg chg="modSp new mod">
        <pc:chgData name="Radoykova, Seda" userId="781fc48e-e6cf-40b3-b105-c8b2ecc305f4" providerId="ADAL" clId="{27FA914F-4D61-4A69-9F5D-61597CB1AEFE}" dt="2022-02-18T09:45:45.207" v="966" actId="115"/>
        <pc:sldMkLst>
          <pc:docMk/>
          <pc:sldMk cId="1974912151" sldId="265"/>
        </pc:sldMkLst>
        <pc:spChg chg="mod">
          <ac:chgData name="Radoykova, Seda" userId="781fc48e-e6cf-40b3-b105-c8b2ecc305f4" providerId="ADAL" clId="{27FA914F-4D61-4A69-9F5D-61597CB1AEFE}" dt="2022-02-18T00:36:21.068" v="718" actId="20577"/>
          <ac:spMkLst>
            <pc:docMk/>
            <pc:sldMk cId="1974912151" sldId="265"/>
            <ac:spMk id="2" creationId="{EAF8F8FA-25D8-4D0D-ADE8-FC973FDA3ED3}"/>
          </ac:spMkLst>
        </pc:spChg>
        <pc:spChg chg="mod">
          <ac:chgData name="Radoykova, Seda" userId="781fc48e-e6cf-40b3-b105-c8b2ecc305f4" providerId="ADAL" clId="{27FA914F-4D61-4A69-9F5D-61597CB1AEFE}" dt="2022-02-18T09:45:45.207" v="966" actId="115"/>
          <ac:spMkLst>
            <pc:docMk/>
            <pc:sldMk cId="1974912151" sldId="265"/>
            <ac:spMk id="3" creationId="{3FF4021E-B725-49D7-9694-CE08D9930004}"/>
          </ac:spMkLst>
        </pc:spChg>
      </pc:sldChg>
      <pc:sldChg chg="modSp new del mod ord">
        <pc:chgData name="Radoykova, Seda" userId="781fc48e-e6cf-40b3-b105-c8b2ecc305f4" providerId="ADAL" clId="{27FA914F-4D61-4A69-9F5D-61597CB1AEFE}" dt="2022-02-18T09:46:12.911" v="974" actId="47"/>
        <pc:sldMkLst>
          <pc:docMk/>
          <pc:sldMk cId="4006575728" sldId="266"/>
        </pc:sldMkLst>
        <pc:spChg chg="mod">
          <ac:chgData name="Radoykova, Seda" userId="781fc48e-e6cf-40b3-b105-c8b2ecc305f4" providerId="ADAL" clId="{27FA914F-4D61-4A69-9F5D-61597CB1AEFE}" dt="2022-02-18T00:37:10.141" v="740" actId="20577"/>
          <ac:spMkLst>
            <pc:docMk/>
            <pc:sldMk cId="4006575728" sldId="266"/>
            <ac:spMk id="2" creationId="{A84A3484-747D-4A57-9FEB-6F1397C9D144}"/>
          </ac:spMkLst>
        </pc:spChg>
        <pc:spChg chg="mod">
          <ac:chgData name="Radoykova, Seda" userId="781fc48e-e6cf-40b3-b105-c8b2ecc305f4" providerId="ADAL" clId="{27FA914F-4D61-4A69-9F5D-61597CB1AEFE}" dt="2022-02-18T09:46:11.568" v="973" actId="21"/>
          <ac:spMkLst>
            <pc:docMk/>
            <pc:sldMk cId="4006575728" sldId="266"/>
            <ac:spMk id="3" creationId="{5CEC9C87-3BD0-4CBB-9838-4CD03B6B29B3}"/>
          </ac:spMkLst>
        </pc:spChg>
      </pc:sldChg>
      <pc:sldChg chg="modSp new mod">
        <pc:chgData name="Radoykova, Seda" userId="781fc48e-e6cf-40b3-b105-c8b2ecc305f4" providerId="ADAL" clId="{27FA914F-4D61-4A69-9F5D-61597CB1AEFE}" dt="2022-02-18T10:26:22.892" v="1121" actId="113"/>
        <pc:sldMkLst>
          <pc:docMk/>
          <pc:sldMk cId="3741060834" sldId="267"/>
        </pc:sldMkLst>
        <pc:spChg chg="mod">
          <ac:chgData name="Radoykova, Seda" userId="781fc48e-e6cf-40b3-b105-c8b2ecc305f4" providerId="ADAL" clId="{27FA914F-4D61-4A69-9F5D-61597CB1AEFE}" dt="2022-02-18T09:46:19.505" v="984" actId="20577"/>
          <ac:spMkLst>
            <pc:docMk/>
            <pc:sldMk cId="3741060834" sldId="267"/>
            <ac:spMk id="2" creationId="{CBE87E16-5A92-47DB-B9CB-C8880D239587}"/>
          </ac:spMkLst>
        </pc:spChg>
        <pc:spChg chg="mod">
          <ac:chgData name="Radoykova, Seda" userId="781fc48e-e6cf-40b3-b105-c8b2ecc305f4" providerId="ADAL" clId="{27FA914F-4D61-4A69-9F5D-61597CB1AEFE}" dt="2022-02-18T10:26:22.892" v="1121" actId="113"/>
          <ac:spMkLst>
            <pc:docMk/>
            <pc:sldMk cId="3741060834" sldId="267"/>
            <ac:spMk id="3" creationId="{3A344F76-441D-4352-957E-227D45A2050A}"/>
          </ac:spMkLst>
        </pc:spChg>
      </pc:sldChg>
      <pc:sldChg chg="modSp new mod">
        <pc:chgData name="Radoykova, Seda" userId="781fc48e-e6cf-40b3-b105-c8b2ecc305f4" providerId="ADAL" clId="{27FA914F-4D61-4A69-9F5D-61597CB1AEFE}" dt="2022-02-18T10:23:12.930" v="1120" actId="115"/>
        <pc:sldMkLst>
          <pc:docMk/>
          <pc:sldMk cId="2012083086" sldId="268"/>
        </pc:sldMkLst>
        <pc:spChg chg="mod">
          <ac:chgData name="Radoykova, Seda" userId="781fc48e-e6cf-40b3-b105-c8b2ecc305f4" providerId="ADAL" clId="{27FA914F-4D61-4A69-9F5D-61597CB1AEFE}" dt="2022-02-18T09:44:58.410" v="963" actId="20577"/>
          <ac:spMkLst>
            <pc:docMk/>
            <pc:sldMk cId="2012083086" sldId="268"/>
            <ac:spMk id="2" creationId="{BA8795EF-DFE2-45A5-941C-A3F6B55BF414}"/>
          </ac:spMkLst>
        </pc:spChg>
        <pc:spChg chg="mod">
          <ac:chgData name="Radoykova, Seda" userId="781fc48e-e6cf-40b3-b105-c8b2ecc305f4" providerId="ADAL" clId="{27FA914F-4D61-4A69-9F5D-61597CB1AEFE}" dt="2022-02-18T10:23:12.930" v="1120" actId="115"/>
          <ac:spMkLst>
            <pc:docMk/>
            <pc:sldMk cId="2012083086" sldId="268"/>
            <ac:spMk id="3" creationId="{909F46D0-A7E6-4D4C-8C81-7A6A8128F2F7}"/>
          </ac:spMkLst>
        </pc:spChg>
      </pc:sldChg>
      <pc:sldChg chg="modSp new mod">
        <pc:chgData name="Radoykova, Seda" userId="781fc48e-e6cf-40b3-b105-c8b2ecc305f4" providerId="ADAL" clId="{27FA914F-4D61-4A69-9F5D-61597CB1AEFE}" dt="2022-02-18T09:48:25.188" v="1074" actId="20577"/>
        <pc:sldMkLst>
          <pc:docMk/>
          <pc:sldMk cId="714806083" sldId="269"/>
        </pc:sldMkLst>
        <pc:spChg chg="mod">
          <ac:chgData name="Radoykova, Seda" userId="781fc48e-e6cf-40b3-b105-c8b2ecc305f4" providerId="ADAL" clId="{27FA914F-4D61-4A69-9F5D-61597CB1AEFE}" dt="2022-02-18T09:47:11.287" v="1036" actId="20577"/>
          <ac:spMkLst>
            <pc:docMk/>
            <pc:sldMk cId="714806083" sldId="269"/>
            <ac:spMk id="2" creationId="{46EE5C07-5AD5-43DB-9200-FDA3FECE5D3E}"/>
          </ac:spMkLst>
        </pc:spChg>
        <pc:spChg chg="mod">
          <ac:chgData name="Radoykova, Seda" userId="781fc48e-e6cf-40b3-b105-c8b2ecc305f4" providerId="ADAL" clId="{27FA914F-4D61-4A69-9F5D-61597CB1AEFE}" dt="2022-02-18T09:48:25.188" v="1074" actId="20577"/>
          <ac:spMkLst>
            <pc:docMk/>
            <pc:sldMk cId="714806083" sldId="269"/>
            <ac:spMk id="3" creationId="{CB4319D4-476F-4D11-989B-85600DF44867}"/>
          </ac:spMkLst>
        </pc:spChg>
      </pc:sldChg>
      <pc:sldChg chg="modSp new mod">
        <pc:chgData name="Radoykova, Seda" userId="781fc48e-e6cf-40b3-b105-c8b2ecc305f4" providerId="ADAL" clId="{27FA914F-4D61-4A69-9F5D-61597CB1AEFE}" dt="2022-02-18T10:31:39.033" v="1122" actId="20578"/>
        <pc:sldMkLst>
          <pc:docMk/>
          <pc:sldMk cId="3959129941" sldId="270"/>
        </pc:sldMkLst>
        <pc:spChg chg="mod">
          <ac:chgData name="Radoykova, Seda" userId="781fc48e-e6cf-40b3-b105-c8b2ecc305f4" providerId="ADAL" clId="{27FA914F-4D61-4A69-9F5D-61597CB1AEFE}" dt="2022-02-18T09:49:05.906" v="1116" actId="20577"/>
          <ac:spMkLst>
            <pc:docMk/>
            <pc:sldMk cId="3959129941" sldId="270"/>
            <ac:spMk id="2" creationId="{166B2F1F-8B0D-4124-B850-622B3234EC26}"/>
          </ac:spMkLst>
        </pc:spChg>
        <pc:spChg chg="mod">
          <ac:chgData name="Radoykova, Seda" userId="781fc48e-e6cf-40b3-b105-c8b2ecc305f4" providerId="ADAL" clId="{27FA914F-4D61-4A69-9F5D-61597CB1AEFE}" dt="2022-02-18T10:31:39.033" v="1122" actId="20578"/>
          <ac:spMkLst>
            <pc:docMk/>
            <pc:sldMk cId="3959129941" sldId="270"/>
            <ac:spMk id="3" creationId="{4B42DF04-1231-4163-A976-B93A1BDC72F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8E63C-D923-40A6-AF56-662591D252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F6358A5-761F-4669-B060-E0F405F970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5A853F9-D171-4369-8A4C-540627F26B35}"/>
              </a:ext>
            </a:extLst>
          </p:cNvPr>
          <p:cNvSpPr>
            <a:spLocks noGrp="1"/>
          </p:cNvSpPr>
          <p:nvPr>
            <p:ph type="dt" sz="half" idx="10"/>
          </p:nvPr>
        </p:nvSpPr>
        <p:spPr/>
        <p:txBody>
          <a:bodyPr/>
          <a:lstStyle/>
          <a:p>
            <a:fld id="{59ED21C5-52AE-42DF-B88A-2FB17F01D91D}" type="datetimeFigureOut">
              <a:rPr lang="en-GB" smtClean="0"/>
              <a:t>18/02/2022</a:t>
            </a:fld>
            <a:endParaRPr lang="en-GB"/>
          </a:p>
        </p:txBody>
      </p:sp>
      <p:sp>
        <p:nvSpPr>
          <p:cNvPr id="5" name="Footer Placeholder 4">
            <a:extLst>
              <a:ext uri="{FF2B5EF4-FFF2-40B4-BE49-F238E27FC236}">
                <a16:creationId xmlns:a16="http://schemas.microsoft.com/office/drawing/2014/main" id="{BCF1B9C3-4BB6-4DAE-B588-3DDD7AB25B7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F33B933-54CC-4301-849C-8493FBDF82FB}"/>
              </a:ext>
            </a:extLst>
          </p:cNvPr>
          <p:cNvSpPr>
            <a:spLocks noGrp="1"/>
          </p:cNvSpPr>
          <p:nvPr>
            <p:ph type="sldNum" sz="quarter" idx="12"/>
          </p:nvPr>
        </p:nvSpPr>
        <p:spPr/>
        <p:txBody>
          <a:bodyPr/>
          <a:lstStyle/>
          <a:p>
            <a:fld id="{EC328B70-719C-4F7D-A632-8A5E7A8A0240}" type="slidenum">
              <a:rPr lang="en-GB" smtClean="0"/>
              <a:t>‹#›</a:t>
            </a:fld>
            <a:endParaRPr lang="en-GB"/>
          </a:p>
        </p:txBody>
      </p:sp>
    </p:spTree>
    <p:extLst>
      <p:ext uri="{BB962C8B-B14F-4D97-AF65-F5344CB8AC3E}">
        <p14:creationId xmlns:p14="http://schemas.microsoft.com/office/powerpoint/2010/main" val="2297807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3CFC1-185C-4181-A1BA-67875267147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28DD619-CE40-4776-A158-40E99A30090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F4DF757-C5D1-453B-BD64-749ADED583BF}"/>
              </a:ext>
            </a:extLst>
          </p:cNvPr>
          <p:cNvSpPr>
            <a:spLocks noGrp="1"/>
          </p:cNvSpPr>
          <p:nvPr>
            <p:ph type="dt" sz="half" idx="10"/>
          </p:nvPr>
        </p:nvSpPr>
        <p:spPr/>
        <p:txBody>
          <a:bodyPr/>
          <a:lstStyle/>
          <a:p>
            <a:fld id="{59ED21C5-52AE-42DF-B88A-2FB17F01D91D}" type="datetimeFigureOut">
              <a:rPr lang="en-GB" smtClean="0"/>
              <a:t>18/02/2022</a:t>
            </a:fld>
            <a:endParaRPr lang="en-GB"/>
          </a:p>
        </p:txBody>
      </p:sp>
      <p:sp>
        <p:nvSpPr>
          <p:cNvPr id="5" name="Footer Placeholder 4">
            <a:extLst>
              <a:ext uri="{FF2B5EF4-FFF2-40B4-BE49-F238E27FC236}">
                <a16:creationId xmlns:a16="http://schemas.microsoft.com/office/drawing/2014/main" id="{A189CE89-A79C-4189-AC81-3B91904E14C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FA81681-2B1F-42EB-90E6-E1FB78D3E626}"/>
              </a:ext>
            </a:extLst>
          </p:cNvPr>
          <p:cNvSpPr>
            <a:spLocks noGrp="1"/>
          </p:cNvSpPr>
          <p:nvPr>
            <p:ph type="sldNum" sz="quarter" idx="12"/>
          </p:nvPr>
        </p:nvSpPr>
        <p:spPr/>
        <p:txBody>
          <a:bodyPr/>
          <a:lstStyle/>
          <a:p>
            <a:fld id="{EC328B70-719C-4F7D-A632-8A5E7A8A0240}" type="slidenum">
              <a:rPr lang="en-GB" smtClean="0"/>
              <a:t>‹#›</a:t>
            </a:fld>
            <a:endParaRPr lang="en-GB"/>
          </a:p>
        </p:txBody>
      </p:sp>
    </p:spTree>
    <p:extLst>
      <p:ext uri="{BB962C8B-B14F-4D97-AF65-F5344CB8AC3E}">
        <p14:creationId xmlns:p14="http://schemas.microsoft.com/office/powerpoint/2010/main" val="3450139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96E426-4898-4B47-9ADF-20497D53F04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ADF77BA-6FCC-46DD-9BD4-685C097543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FF12C2D-7536-4707-BBA9-4E2455C92DF3}"/>
              </a:ext>
            </a:extLst>
          </p:cNvPr>
          <p:cNvSpPr>
            <a:spLocks noGrp="1"/>
          </p:cNvSpPr>
          <p:nvPr>
            <p:ph type="dt" sz="half" idx="10"/>
          </p:nvPr>
        </p:nvSpPr>
        <p:spPr/>
        <p:txBody>
          <a:bodyPr/>
          <a:lstStyle/>
          <a:p>
            <a:fld id="{59ED21C5-52AE-42DF-B88A-2FB17F01D91D}" type="datetimeFigureOut">
              <a:rPr lang="en-GB" smtClean="0"/>
              <a:t>18/02/2022</a:t>
            </a:fld>
            <a:endParaRPr lang="en-GB"/>
          </a:p>
        </p:txBody>
      </p:sp>
      <p:sp>
        <p:nvSpPr>
          <p:cNvPr id="5" name="Footer Placeholder 4">
            <a:extLst>
              <a:ext uri="{FF2B5EF4-FFF2-40B4-BE49-F238E27FC236}">
                <a16:creationId xmlns:a16="http://schemas.microsoft.com/office/drawing/2014/main" id="{B874C268-9BD5-4892-BDEB-CEE9129ED92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2E6259C-6234-4D9D-84D4-EAB9959AE62A}"/>
              </a:ext>
            </a:extLst>
          </p:cNvPr>
          <p:cNvSpPr>
            <a:spLocks noGrp="1"/>
          </p:cNvSpPr>
          <p:nvPr>
            <p:ph type="sldNum" sz="quarter" idx="12"/>
          </p:nvPr>
        </p:nvSpPr>
        <p:spPr/>
        <p:txBody>
          <a:bodyPr/>
          <a:lstStyle/>
          <a:p>
            <a:fld id="{EC328B70-719C-4F7D-A632-8A5E7A8A0240}" type="slidenum">
              <a:rPr lang="en-GB" smtClean="0"/>
              <a:t>‹#›</a:t>
            </a:fld>
            <a:endParaRPr lang="en-GB"/>
          </a:p>
        </p:txBody>
      </p:sp>
    </p:spTree>
    <p:extLst>
      <p:ext uri="{BB962C8B-B14F-4D97-AF65-F5344CB8AC3E}">
        <p14:creationId xmlns:p14="http://schemas.microsoft.com/office/powerpoint/2010/main" val="581523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3AF21-F785-4AE7-8784-E71F2AD67DD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936F820-9C4F-4751-8F57-C55BF48E2C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74A28FF-434A-4EFE-BD38-40697A30F838}"/>
              </a:ext>
            </a:extLst>
          </p:cNvPr>
          <p:cNvSpPr>
            <a:spLocks noGrp="1"/>
          </p:cNvSpPr>
          <p:nvPr>
            <p:ph type="dt" sz="half" idx="10"/>
          </p:nvPr>
        </p:nvSpPr>
        <p:spPr/>
        <p:txBody>
          <a:bodyPr/>
          <a:lstStyle/>
          <a:p>
            <a:fld id="{59ED21C5-52AE-42DF-B88A-2FB17F01D91D}" type="datetimeFigureOut">
              <a:rPr lang="en-GB" smtClean="0"/>
              <a:t>18/02/2022</a:t>
            </a:fld>
            <a:endParaRPr lang="en-GB"/>
          </a:p>
        </p:txBody>
      </p:sp>
      <p:sp>
        <p:nvSpPr>
          <p:cNvPr id="5" name="Footer Placeholder 4">
            <a:extLst>
              <a:ext uri="{FF2B5EF4-FFF2-40B4-BE49-F238E27FC236}">
                <a16:creationId xmlns:a16="http://schemas.microsoft.com/office/drawing/2014/main" id="{19259E7F-737C-4658-9AB2-A2F4601BD50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EEF6E76-09DF-4344-AD60-E9B560B1DB1F}"/>
              </a:ext>
            </a:extLst>
          </p:cNvPr>
          <p:cNvSpPr>
            <a:spLocks noGrp="1"/>
          </p:cNvSpPr>
          <p:nvPr>
            <p:ph type="sldNum" sz="quarter" idx="12"/>
          </p:nvPr>
        </p:nvSpPr>
        <p:spPr/>
        <p:txBody>
          <a:bodyPr/>
          <a:lstStyle/>
          <a:p>
            <a:fld id="{EC328B70-719C-4F7D-A632-8A5E7A8A0240}" type="slidenum">
              <a:rPr lang="en-GB" smtClean="0"/>
              <a:t>‹#›</a:t>
            </a:fld>
            <a:endParaRPr lang="en-GB"/>
          </a:p>
        </p:txBody>
      </p:sp>
    </p:spTree>
    <p:extLst>
      <p:ext uri="{BB962C8B-B14F-4D97-AF65-F5344CB8AC3E}">
        <p14:creationId xmlns:p14="http://schemas.microsoft.com/office/powerpoint/2010/main" val="2486508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94250-B990-4D3E-8781-C0657EB3D8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B782E7CC-7015-4763-A33E-1C4FA75C4D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CACD28D-10F5-449D-B7D8-6C1473294CC4}"/>
              </a:ext>
            </a:extLst>
          </p:cNvPr>
          <p:cNvSpPr>
            <a:spLocks noGrp="1"/>
          </p:cNvSpPr>
          <p:nvPr>
            <p:ph type="dt" sz="half" idx="10"/>
          </p:nvPr>
        </p:nvSpPr>
        <p:spPr/>
        <p:txBody>
          <a:bodyPr/>
          <a:lstStyle/>
          <a:p>
            <a:fld id="{59ED21C5-52AE-42DF-B88A-2FB17F01D91D}" type="datetimeFigureOut">
              <a:rPr lang="en-GB" smtClean="0"/>
              <a:t>18/02/2022</a:t>
            </a:fld>
            <a:endParaRPr lang="en-GB"/>
          </a:p>
        </p:txBody>
      </p:sp>
      <p:sp>
        <p:nvSpPr>
          <p:cNvPr id="5" name="Footer Placeholder 4">
            <a:extLst>
              <a:ext uri="{FF2B5EF4-FFF2-40B4-BE49-F238E27FC236}">
                <a16:creationId xmlns:a16="http://schemas.microsoft.com/office/drawing/2014/main" id="{C3C9A6D7-AA57-4B93-AC51-F46333BFB2E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92E59CF-6D89-41BF-9BC8-1BF4D5225F26}"/>
              </a:ext>
            </a:extLst>
          </p:cNvPr>
          <p:cNvSpPr>
            <a:spLocks noGrp="1"/>
          </p:cNvSpPr>
          <p:nvPr>
            <p:ph type="sldNum" sz="quarter" idx="12"/>
          </p:nvPr>
        </p:nvSpPr>
        <p:spPr/>
        <p:txBody>
          <a:bodyPr/>
          <a:lstStyle/>
          <a:p>
            <a:fld id="{EC328B70-719C-4F7D-A632-8A5E7A8A0240}" type="slidenum">
              <a:rPr lang="en-GB" smtClean="0"/>
              <a:t>‹#›</a:t>
            </a:fld>
            <a:endParaRPr lang="en-GB"/>
          </a:p>
        </p:txBody>
      </p:sp>
    </p:spTree>
    <p:extLst>
      <p:ext uri="{BB962C8B-B14F-4D97-AF65-F5344CB8AC3E}">
        <p14:creationId xmlns:p14="http://schemas.microsoft.com/office/powerpoint/2010/main" val="4206115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BA51E-40EC-4D84-B01F-1B82DE4F6DD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1D604AE-FF16-4D19-AE8B-65814C92398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9161BDB-95C2-456F-857F-8E855FE1A8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92D2AF6F-F9AD-48F0-BC26-44CE973ABDCE}"/>
              </a:ext>
            </a:extLst>
          </p:cNvPr>
          <p:cNvSpPr>
            <a:spLocks noGrp="1"/>
          </p:cNvSpPr>
          <p:nvPr>
            <p:ph type="dt" sz="half" idx="10"/>
          </p:nvPr>
        </p:nvSpPr>
        <p:spPr/>
        <p:txBody>
          <a:bodyPr/>
          <a:lstStyle/>
          <a:p>
            <a:fld id="{59ED21C5-52AE-42DF-B88A-2FB17F01D91D}" type="datetimeFigureOut">
              <a:rPr lang="en-GB" smtClean="0"/>
              <a:t>18/02/2022</a:t>
            </a:fld>
            <a:endParaRPr lang="en-GB"/>
          </a:p>
        </p:txBody>
      </p:sp>
      <p:sp>
        <p:nvSpPr>
          <p:cNvPr id="6" name="Footer Placeholder 5">
            <a:extLst>
              <a:ext uri="{FF2B5EF4-FFF2-40B4-BE49-F238E27FC236}">
                <a16:creationId xmlns:a16="http://schemas.microsoft.com/office/drawing/2014/main" id="{4A24E2BE-990D-4F38-9943-A453775A400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D83731B-A64B-49E5-9E5B-0FB6337FFA72}"/>
              </a:ext>
            </a:extLst>
          </p:cNvPr>
          <p:cNvSpPr>
            <a:spLocks noGrp="1"/>
          </p:cNvSpPr>
          <p:nvPr>
            <p:ph type="sldNum" sz="quarter" idx="12"/>
          </p:nvPr>
        </p:nvSpPr>
        <p:spPr/>
        <p:txBody>
          <a:bodyPr/>
          <a:lstStyle/>
          <a:p>
            <a:fld id="{EC328B70-719C-4F7D-A632-8A5E7A8A0240}" type="slidenum">
              <a:rPr lang="en-GB" smtClean="0"/>
              <a:t>‹#›</a:t>
            </a:fld>
            <a:endParaRPr lang="en-GB"/>
          </a:p>
        </p:txBody>
      </p:sp>
    </p:spTree>
    <p:extLst>
      <p:ext uri="{BB962C8B-B14F-4D97-AF65-F5344CB8AC3E}">
        <p14:creationId xmlns:p14="http://schemas.microsoft.com/office/powerpoint/2010/main" val="4132036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F1894-3BAD-4DA2-8A44-1EABB160F2C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98770C0-5CA5-4726-A266-302FAEA708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144947-8A34-4300-94E3-F1CDDCB4105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3739AA1-243E-41A9-855C-1929DAEB29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B70BB2-24C5-4613-AD17-485C60F325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539E736-3416-4606-87D3-2CC444AF3438}"/>
              </a:ext>
            </a:extLst>
          </p:cNvPr>
          <p:cNvSpPr>
            <a:spLocks noGrp="1"/>
          </p:cNvSpPr>
          <p:nvPr>
            <p:ph type="dt" sz="half" idx="10"/>
          </p:nvPr>
        </p:nvSpPr>
        <p:spPr/>
        <p:txBody>
          <a:bodyPr/>
          <a:lstStyle/>
          <a:p>
            <a:fld id="{59ED21C5-52AE-42DF-B88A-2FB17F01D91D}" type="datetimeFigureOut">
              <a:rPr lang="en-GB" smtClean="0"/>
              <a:t>18/02/2022</a:t>
            </a:fld>
            <a:endParaRPr lang="en-GB"/>
          </a:p>
        </p:txBody>
      </p:sp>
      <p:sp>
        <p:nvSpPr>
          <p:cNvPr id="8" name="Footer Placeholder 7">
            <a:extLst>
              <a:ext uri="{FF2B5EF4-FFF2-40B4-BE49-F238E27FC236}">
                <a16:creationId xmlns:a16="http://schemas.microsoft.com/office/drawing/2014/main" id="{11A4EC19-E537-465F-8055-B3B12BD24A8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19B3035-A72A-43A0-8803-97DB00311F65}"/>
              </a:ext>
            </a:extLst>
          </p:cNvPr>
          <p:cNvSpPr>
            <a:spLocks noGrp="1"/>
          </p:cNvSpPr>
          <p:nvPr>
            <p:ph type="sldNum" sz="quarter" idx="12"/>
          </p:nvPr>
        </p:nvSpPr>
        <p:spPr/>
        <p:txBody>
          <a:bodyPr/>
          <a:lstStyle/>
          <a:p>
            <a:fld id="{EC328B70-719C-4F7D-A632-8A5E7A8A0240}" type="slidenum">
              <a:rPr lang="en-GB" smtClean="0"/>
              <a:t>‹#›</a:t>
            </a:fld>
            <a:endParaRPr lang="en-GB"/>
          </a:p>
        </p:txBody>
      </p:sp>
    </p:spTree>
    <p:extLst>
      <p:ext uri="{BB962C8B-B14F-4D97-AF65-F5344CB8AC3E}">
        <p14:creationId xmlns:p14="http://schemas.microsoft.com/office/powerpoint/2010/main" val="1707403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A84BD-EE3D-48D6-9911-8067A6075D6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C60FCCA-3EFE-4596-BE20-F81CB20CEE51}"/>
              </a:ext>
            </a:extLst>
          </p:cNvPr>
          <p:cNvSpPr>
            <a:spLocks noGrp="1"/>
          </p:cNvSpPr>
          <p:nvPr>
            <p:ph type="dt" sz="half" idx="10"/>
          </p:nvPr>
        </p:nvSpPr>
        <p:spPr/>
        <p:txBody>
          <a:bodyPr/>
          <a:lstStyle/>
          <a:p>
            <a:fld id="{59ED21C5-52AE-42DF-B88A-2FB17F01D91D}" type="datetimeFigureOut">
              <a:rPr lang="en-GB" smtClean="0"/>
              <a:t>18/02/2022</a:t>
            </a:fld>
            <a:endParaRPr lang="en-GB"/>
          </a:p>
        </p:txBody>
      </p:sp>
      <p:sp>
        <p:nvSpPr>
          <p:cNvPr id="4" name="Footer Placeholder 3">
            <a:extLst>
              <a:ext uri="{FF2B5EF4-FFF2-40B4-BE49-F238E27FC236}">
                <a16:creationId xmlns:a16="http://schemas.microsoft.com/office/drawing/2014/main" id="{CED10F1C-3358-4BCA-87AA-3032F96DF53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CDFC34B-78C3-4CC7-90B0-14A187CA7551}"/>
              </a:ext>
            </a:extLst>
          </p:cNvPr>
          <p:cNvSpPr>
            <a:spLocks noGrp="1"/>
          </p:cNvSpPr>
          <p:nvPr>
            <p:ph type="sldNum" sz="quarter" idx="12"/>
          </p:nvPr>
        </p:nvSpPr>
        <p:spPr/>
        <p:txBody>
          <a:bodyPr/>
          <a:lstStyle/>
          <a:p>
            <a:fld id="{EC328B70-719C-4F7D-A632-8A5E7A8A0240}" type="slidenum">
              <a:rPr lang="en-GB" smtClean="0"/>
              <a:t>‹#›</a:t>
            </a:fld>
            <a:endParaRPr lang="en-GB"/>
          </a:p>
        </p:txBody>
      </p:sp>
    </p:spTree>
    <p:extLst>
      <p:ext uri="{BB962C8B-B14F-4D97-AF65-F5344CB8AC3E}">
        <p14:creationId xmlns:p14="http://schemas.microsoft.com/office/powerpoint/2010/main" val="2234559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80E83F-292A-43AF-9216-4FD935383C3C}"/>
              </a:ext>
            </a:extLst>
          </p:cNvPr>
          <p:cNvSpPr>
            <a:spLocks noGrp="1"/>
          </p:cNvSpPr>
          <p:nvPr>
            <p:ph type="dt" sz="half" idx="10"/>
          </p:nvPr>
        </p:nvSpPr>
        <p:spPr/>
        <p:txBody>
          <a:bodyPr/>
          <a:lstStyle/>
          <a:p>
            <a:fld id="{59ED21C5-52AE-42DF-B88A-2FB17F01D91D}" type="datetimeFigureOut">
              <a:rPr lang="en-GB" smtClean="0"/>
              <a:t>18/02/2022</a:t>
            </a:fld>
            <a:endParaRPr lang="en-GB"/>
          </a:p>
        </p:txBody>
      </p:sp>
      <p:sp>
        <p:nvSpPr>
          <p:cNvPr id="3" name="Footer Placeholder 2">
            <a:extLst>
              <a:ext uri="{FF2B5EF4-FFF2-40B4-BE49-F238E27FC236}">
                <a16:creationId xmlns:a16="http://schemas.microsoft.com/office/drawing/2014/main" id="{DB18DCFD-F3ED-4AD0-9210-74343052ACF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96D01836-5BA3-45B7-801C-65C1B3C2AC91}"/>
              </a:ext>
            </a:extLst>
          </p:cNvPr>
          <p:cNvSpPr>
            <a:spLocks noGrp="1"/>
          </p:cNvSpPr>
          <p:nvPr>
            <p:ph type="sldNum" sz="quarter" idx="12"/>
          </p:nvPr>
        </p:nvSpPr>
        <p:spPr/>
        <p:txBody>
          <a:bodyPr/>
          <a:lstStyle/>
          <a:p>
            <a:fld id="{EC328B70-719C-4F7D-A632-8A5E7A8A0240}" type="slidenum">
              <a:rPr lang="en-GB" smtClean="0"/>
              <a:t>‹#›</a:t>
            </a:fld>
            <a:endParaRPr lang="en-GB"/>
          </a:p>
        </p:txBody>
      </p:sp>
    </p:spTree>
    <p:extLst>
      <p:ext uri="{BB962C8B-B14F-4D97-AF65-F5344CB8AC3E}">
        <p14:creationId xmlns:p14="http://schemas.microsoft.com/office/powerpoint/2010/main" val="2927147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DF450-BCFB-4198-B408-1605DFFB03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BAA22E8-0CAE-4A3F-9E9E-1D2572D09A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EA07098-FBB7-46C9-875F-BAA7AE913F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E0F428-0CB5-491B-816D-1A3BC945B9A1}"/>
              </a:ext>
            </a:extLst>
          </p:cNvPr>
          <p:cNvSpPr>
            <a:spLocks noGrp="1"/>
          </p:cNvSpPr>
          <p:nvPr>
            <p:ph type="dt" sz="half" idx="10"/>
          </p:nvPr>
        </p:nvSpPr>
        <p:spPr/>
        <p:txBody>
          <a:bodyPr/>
          <a:lstStyle/>
          <a:p>
            <a:fld id="{59ED21C5-52AE-42DF-B88A-2FB17F01D91D}" type="datetimeFigureOut">
              <a:rPr lang="en-GB" smtClean="0"/>
              <a:t>18/02/2022</a:t>
            </a:fld>
            <a:endParaRPr lang="en-GB"/>
          </a:p>
        </p:txBody>
      </p:sp>
      <p:sp>
        <p:nvSpPr>
          <p:cNvPr id="6" name="Footer Placeholder 5">
            <a:extLst>
              <a:ext uri="{FF2B5EF4-FFF2-40B4-BE49-F238E27FC236}">
                <a16:creationId xmlns:a16="http://schemas.microsoft.com/office/drawing/2014/main" id="{83D83F13-E765-44D1-9454-F0FEBFBD013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7C7B281-BA50-4CEF-9CC3-4A408DE47A1A}"/>
              </a:ext>
            </a:extLst>
          </p:cNvPr>
          <p:cNvSpPr>
            <a:spLocks noGrp="1"/>
          </p:cNvSpPr>
          <p:nvPr>
            <p:ph type="sldNum" sz="quarter" idx="12"/>
          </p:nvPr>
        </p:nvSpPr>
        <p:spPr/>
        <p:txBody>
          <a:bodyPr/>
          <a:lstStyle/>
          <a:p>
            <a:fld id="{EC328B70-719C-4F7D-A632-8A5E7A8A0240}" type="slidenum">
              <a:rPr lang="en-GB" smtClean="0"/>
              <a:t>‹#›</a:t>
            </a:fld>
            <a:endParaRPr lang="en-GB"/>
          </a:p>
        </p:txBody>
      </p:sp>
    </p:spTree>
    <p:extLst>
      <p:ext uri="{BB962C8B-B14F-4D97-AF65-F5344CB8AC3E}">
        <p14:creationId xmlns:p14="http://schemas.microsoft.com/office/powerpoint/2010/main" val="1001457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9CFA7-A0CB-44A8-8187-B129CF9E6A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940C644-8980-48E7-94EF-EF45F179E8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067B03A-27EC-4DDA-83CC-4F705C6811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922965-46FE-475A-8394-FFC9D84EFD79}"/>
              </a:ext>
            </a:extLst>
          </p:cNvPr>
          <p:cNvSpPr>
            <a:spLocks noGrp="1"/>
          </p:cNvSpPr>
          <p:nvPr>
            <p:ph type="dt" sz="half" idx="10"/>
          </p:nvPr>
        </p:nvSpPr>
        <p:spPr/>
        <p:txBody>
          <a:bodyPr/>
          <a:lstStyle/>
          <a:p>
            <a:fld id="{59ED21C5-52AE-42DF-B88A-2FB17F01D91D}" type="datetimeFigureOut">
              <a:rPr lang="en-GB" smtClean="0"/>
              <a:t>18/02/2022</a:t>
            </a:fld>
            <a:endParaRPr lang="en-GB"/>
          </a:p>
        </p:txBody>
      </p:sp>
      <p:sp>
        <p:nvSpPr>
          <p:cNvPr id="6" name="Footer Placeholder 5">
            <a:extLst>
              <a:ext uri="{FF2B5EF4-FFF2-40B4-BE49-F238E27FC236}">
                <a16:creationId xmlns:a16="http://schemas.microsoft.com/office/drawing/2014/main" id="{A8E22C02-D55F-4F9D-AD37-818D1838D68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C54D009-25F4-4D92-B27B-CA5FEAC4A44D}"/>
              </a:ext>
            </a:extLst>
          </p:cNvPr>
          <p:cNvSpPr>
            <a:spLocks noGrp="1"/>
          </p:cNvSpPr>
          <p:nvPr>
            <p:ph type="sldNum" sz="quarter" idx="12"/>
          </p:nvPr>
        </p:nvSpPr>
        <p:spPr/>
        <p:txBody>
          <a:bodyPr/>
          <a:lstStyle/>
          <a:p>
            <a:fld id="{EC328B70-719C-4F7D-A632-8A5E7A8A0240}" type="slidenum">
              <a:rPr lang="en-GB" smtClean="0"/>
              <a:t>‹#›</a:t>
            </a:fld>
            <a:endParaRPr lang="en-GB"/>
          </a:p>
        </p:txBody>
      </p:sp>
    </p:spTree>
    <p:extLst>
      <p:ext uri="{BB962C8B-B14F-4D97-AF65-F5344CB8AC3E}">
        <p14:creationId xmlns:p14="http://schemas.microsoft.com/office/powerpoint/2010/main" val="1981770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8BDE8C-698C-4E17-BF58-D7DE19ACBD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63C5055-B839-47D8-B375-E36307E68E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0E01BD5-2F08-4460-83F3-222974A4E6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ED21C5-52AE-42DF-B88A-2FB17F01D91D}" type="datetimeFigureOut">
              <a:rPr lang="en-GB" smtClean="0"/>
              <a:t>18/02/2022</a:t>
            </a:fld>
            <a:endParaRPr lang="en-GB"/>
          </a:p>
        </p:txBody>
      </p:sp>
      <p:sp>
        <p:nvSpPr>
          <p:cNvPr id="5" name="Footer Placeholder 4">
            <a:extLst>
              <a:ext uri="{FF2B5EF4-FFF2-40B4-BE49-F238E27FC236}">
                <a16:creationId xmlns:a16="http://schemas.microsoft.com/office/drawing/2014/main" id="{860AD31A-24C1-4E8C-9C3E-188EF1C2CA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D1ACD65-612A-4572-A642-5790889D72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328B70-719C-4F7D-A632-8A5E7A8A0240}" type="slidenum">
              <a:rPr lang="en-GB" smtClean="0"/>
              <a:t>‹#›</a:t>
            </a:fld>
            <a:endParaRPr lang="en-GB"/>
          </a:p>
        </p:txBody>
      </p:sp>
    </p:spTree>
    <p:extLst>
      <p:ext uri="{BB962C8B-B14F-4D97-AF65-F5344CB8AC3E}">
        <p14:creationId xmlns:p14="http://schemas.microsoft.com/office/powerpoint/2010/main" val="27751425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linwangidd/covid19_transmissionPairs_China/blob/master/transmission_pairs_covid_v2.csv" TargetMode="External"/><Relationship Id="rId2" Type="http://schemas.openxmlformats.org/officeDocument/2006/relationships/hyperlink" Target="https://bmcmedresmethodol.biomedcentral.com/articles/10.1186/s12874-021-01225-w"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academic.oup.com/cid/article/71/12/3163/5859582?login=fals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E84DA-4B48-4181-9CDA-B29494BF76F0}"/>
              </a:ext>
            </a:extLst>
          </p:cNvPr>
          <p:cNvSpPr>
            <a:spLocks noGrp="1"/>
          </p:cNvSpPr>
          <p:nvPr>
            <p:ph type="ctrTitle"/>
          </p:nvPr>
        </p:nvSpPr>
        <p:spPr/>
        <p:txBody>
          <a:bodyPr>
            <a:normAutofit fontScale="90000"/>
          </a:bodyPr>
          <a:lstStyle/>
          <a:p>
            <a:r>
              <a:rPr lang="en-GB" dirty="0"/>
              <a:t>Understanding the restrictions at the time of data collection</a:t>
            </a:r>
          </a:p>
        </p:txBody>
      </p:sp>
      <p:sp>
        <p:nvSpPr>
          <p:cNvPr id="3" name="Subtitle 2">
            <a:extLst>
              <a:ext uri="{FF2B5EF4-FFF2-40B4-BE49-F238E27FC236}">
                <a16:creationId xmlns:a16="http://schemas.microsoft.com/office/drawing/2014/main" id="{ABC0D8F8-CC23-4100-9D90-66CA5FBCE823}"/>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3457635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8F8FA-25D8-4D0D-ADE8-FC973FDA3ED3}"/>
              </a:ext>
            </a:extLst>
          </p:cNvPr>
          <p:cNvSpPr>
            <a:spLocks noGrp="1"/>
          </p:cNvSpPr>
          <p:nvPr>
            <p:ph type="title"/>
          </p:nvPr>
        </p:nvSpPr>
        <p:spPr/>
        <p:txBody>
          <a:bodyPr/>
          <a:lstStyle/>
          <a:p>
            <a:r>
              <a:rPr lang="en-GB" dirty="0"/>
              <a:t>Lockdown</a:t>
            </a:r>
          </a:p>
        </p:txBody>
      </p:sp>
      <p:sp>
        <p:nvSpPr>
          <p:cNvPr id="3" name="Content Placeholder 2">
            <a:extLst>
              <a:ext uri="{FF2B5EF4-FFF2-40B4-BE49-F238E27FC236}">
                <a16:creationId xmlns:a16="http://schemas.microsoft.com/office/drawing/2014/main" id="{3FF4021E-B725-49D7-9694-CE08D9930004}"/>
              </a:ext>
            </a:extLst>
          </p:cNvPr>
          <p:cNvSpPr>
            <a:spLocks noGrp="1"/>
          </p:cNvSpPr>
          <p:nvPr>
            <p:ph idx="1"/>
          </p:nvPr>
        </p:nvSpPr>
        <p:spPr/>
        <p:txBody>
          <a:bodyPr>
            <a:normAutofit fontScale="92500" lnSpcReduction="10000"/>
          </a:bodyPr>
          <a:lstStyle/>
          <a:p>
            <a:r>
              <a:rPr lang="en-GB" b="1" dirty="0"/>
              <a:t>On 23 January 2020, China raised the national emergency response to the highest level, which triggered an unprecedented travel ban starting from the lockdown of Wuhan on 23 January, 14 cities in Hubei province on 24 January, and &gt;30 provinces thereafter. </a:t>
            </a:r>
            <a:r>
              <a:rPr lang="en-GB" dirty="0"/>
              <a:t>Despite this unprecedented intervention, we estimated that COVID-19 cases had been introduced into 130 (95% credible interval [</a:t>
            </a:r>
            <a:r>
              <a:rPr lang="en-GB" dirty="0" err="1"/>
              <a:t>CrI</a:t>
            </a:r>
            <a:r>
              <a:rPr lang="en-GB" dirty="0"/>
              <a:t>], 190–369) cities in mainland China prior to the lockdown of Wuhan on 23 January 2020 [4]. </a:t>
            </a:r>
          </a:p>
          <a:p>
            <a:r>
              <a:rPr lang="en-GB" u="sng" dirty="0"/>
              <a:t>Starting from the last week of January 2020, &gt;260 Chinese cities have implemented intensive social distancing and confinement policies</a:t>
            </a:r>
            <a:r>
              <a:rPr lang="en-GB" dirty="0"/>
              <a:t>, which brought the epidemic under control [7–10]. However, the epidemic has still caused &gt;10 000 confirmed cases in China outside Hubei Province within a month.</a:t>
            </a:r>
          </a:p>
        </p:txBody>
      </p:sp>
    </p:spTree>
    <p:extLst>
      <p:ext uri="{BB962C8B-B14F-4D97-AF65-F5344CB8AC3E}">
        <p14:creationId xmlns:p14="http://schemas.microsoft.com/office/powerpoint/2010/main" val="1974912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87E16-5A92-47DB-B9CB-C8880D239587}"/>
              </a:ext>
            </a:extLst>
          </p:cNvPr>
          <p:cNvSpPr>
            <a:spLocks noGrp="1"/>
          </p:cNvSpPr>
          <p:nvPr>
            <p:ph type="title"/>
          </p:nvPr>
        </p:nvSpPr>
        <p:spPr/>
        <p:txBody>
          <a:bodyPr/>
          <a:lstStyle/>
          <a:p>
            <a:r>
              <a:rPr lang="en-GB" dirty="0"/>
              <a:t>Data sources</a:t>
            </a:r>
          </a:p>
        </p:txBody>
      </p:sp>
      <p:sp>
        <p:nvSpPr>
          <p:cNvPr id="3" name="Content Placeholder 2">
            <a:extLst>
              <a:ext uri="{FF2B5EF4-FFF2-40B4-BE49-F238E27FC236}">
                <a16:creationId xmlns:a16="http://schemas.microsoft.com/office/drawing/2014/main" id="{3A344F76-441D-4352-957E-227D45A2050A}"/>
              </a:ext>
            </a:extLst>
          </p:cNvPr>
          <p:cNvSpPr>
            <a:spLocks noGrp="1"/>
          </p:cNvSpPr>
          <p:nvPr>
            <p:ph idx="1"/>
          </p:nvPr>
        </p:nvSpPr>
        <p:spPr/>
        <p:txBody>
          <a:bodyPr/>
          <a:lstStyle/>
          <a:p>
            <a:r>
              <a:rPr lang="en-GB" dirty="0"/>
              <a:t>To enhance public health preparedness and awareness, Chinese health authorities have </a:t>
            </a:r>
            <a:r>
              <a:rPr lang="en-GB" u="sng" dirty="0"/>
              <a:t>publicly reported detailed records of confirmed COVID-19 cases since mid-January</a:t>
            </a:r>
            <a:r>
              <a:rPr lang="en-GB" dirty="0"/>
              <a:t>. This provides a unique resource for studying the transmission patterns, routes, and risk factors of COVID-19.</a:t>
            </a:r>
          </a:p>
          <a:p>
            <a:r>
              <a:rPr lang="en-GB" dirty="0"/>
              <a:t>In mainland China, 27 provincial and 264 urban health commissions have publicly posted 9120 confirmed case reports online </a:t>
            </a:r>
            <a:r>
              <a:rPr lang="en-GB" u="sng" dirty="0"/>
              <a:t>during 15 January–29 February 2020, which accounts </a:t>
            </a:r>
            <a:r>
              <a:rPr lang="en-GB" b="1" u="sng" dirty="0"/>
              <a:t>for 72% of all cases confirmed in mainland China outside Hubei province</a:t>
            </a:r>
            <a:r>
              <a:rPr lang="en-GB" dirty="0"/>
              <a:t>. </a:t>
            </a:r>
          </a:p>
          <a:p>
            <a:endParaRPr lang="en-GB" dirty="0"/>
          </a:p>
        </p:txBody>
      </p:sp>
    </p:spTree>
    <p:extLst>
      <p:ext uri="{BB962C8B-B14F-4D97-AF65-F5344CB8AC3E}">
        <p14:creationId xmlns:p14="http://schemas.microsoft.com/office/powerpoint/2010/main" val="3741060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45145-89A0-45C8-9711-0F142E5CD2FD}"/>
              </a:ext>
            </a:extLst>
          </p:cNvPr>
          <p:cNvSpPr>
            <a:spLocks noGrp="1"/>
          </p:cNvSpPr>
          <p:nvPr>
            <p:ph type="title"/>
          </p:nvPr>
        </p:nvSpPr>
        <p:spPr/>
        <p:txBody>
          <a:bodyPr/>
          <a:lstStyle/>
          <a:p>
            <a:r>
              <a:rPr lang="en-GB" dirty="0"/>
              <a:t>Why are children missing?</a:t>
            </a:r>
          </a:p>
        </p:txBody>
      </p:sp>
      <p:sp>
        <p:nvSpPr>
          <p:cNvPr id="3" name="Content Placeholder 2">
            <a:extLst>
              <a:ext uri="{FF2B5EF4-FFF2-40B4-BE49-F238E27FC236}">
                <a16:creationId xmlns:a16="http://schemas.microsoft.com/office/drawing/2014/main" id="{C728EAD9-7F1A-4357-B495-67358865FAA5}"/>
              </a:ext>
            </a:extLst>
          </p:cNvPr>
          <p:cNvSpPr>
            <a:spLocks noGrp="1"/>
          </p:cNvSpPr>
          <p:nvPr>
            <p:ph idx="1"/>
          </p:nvPr>
        </p:nvSpPr>
        <p:spPr>
          <a:xfrm>
            <a:off x="838200" y="1825625"/>
            <a:ext cx="10515600" cy="4821918"/>
          </a:xfrm>
        </p:spPr>
        <p:txBody>
          <a:bodyPr>
            <a:normAutofit fontScale="92500" lnSpcReduction="20000"/>
          </a:bodyPr>
          <a:lstStyle/>
          <a:p>
            <a:pPr lvl="1"/>
            <a:r>
              <a:rPr lang="en-GB" dirty="0"/>
              <a:t>https://www.who.int/docs/default-source/coronaviruse/who-china-joint-mission-on-covid-19-final-report.pdf</a:t>
            </a:r>
          </a:p>
          <a:p>
            <a:r>
              <a:rPr lang="en-GB" dirty="0"/>
              <a:t>Children Data on individuals aged 18 years old and under suggest that there is a relatively low attack rate in this age group (2.4% of all reported cases). Within Wuhan, among testing of ILI samples, no children were positive in November and December of 2019 and in the first two weeks of January 2020. From available data, and in the absence of results from serologic studies, it is not possible to determine the extent of infection among children, what role children play in transmission, whether children are less susceptible or if they present differently clinically (i.e. generally milder presentations). The Joint Mission learned that infected children have largely been identified through contact tracing in households of adults. Of note, people interviewed by the Joint Mission Team could not recall episodes in which transmission occurred from a child to an adult.</a:t>
            </a:r>
          </a:p>
          <a:p>
            <a:r>
              <a:rPr lang="en-GB" dirty="0"/>
              <a:t>OPEN STAGES FROM LINK</a:t>
            </a:r>
          </a:p>
        </p:txBody>
      </p:sp>
    </p:spTree>
    <p:extLst>
      <p:ext uri="{BB962C8B-B14F-4D97-AF65-F5344CB8AC3E}">
        <p14:creationId xmlns:p14="http://schemas.microsoft.com/office/powerpoint/2010/main" val="34882786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E5C07-5AD5-43DB-9200-FDA3FECE5D3E}"/>
              </a:ext>
            </a:extLst>
          </p:cNvPr>
          <p:cNvSpPr>
            <a:spLocks noGrp="1"/>
          </p:cNvSpPr>
          <p:nvPr>
            <p:ph type="title"/>
          </p:nvPr>
        </p:nvSpPr>
        <p:spPr/>
        <p:txBody>
          <a:bodyPr/>
          <a:lstStyle/>
          <a:p>
            <a:r>
              <a:rPr lang="en-GB" dirty="0"/>
              <a:t>Covid in children, China</a:t>
            </a:r>
          </a:p>
        </p:txBody>
      </p:sp>
      <p:sp>
        <p:nvSpPr>
          <p:cNvPr id="3" name="Content Placeholder 2">
            <a:extLst>
              <a:ext uri="{FF2B5EF4-FFF2-40B4-BE49-F238E27FC236}">
                <a16:creationId xmlns:a16="http://schemas.microsoft.com/office/drawing/2014/main" id="{CB4319D4-476F-4D11-989B-85600DF44867}"/>
              </a:ext>
            </a:extLst>
          </p:cNvPr>
          <p:cNvSpPr>
            <a:spLocks noGrp="1"/>
          </p:cNvSpPr>
          <p:nvPr>
            <p:ph idx="1"/>
          </p:nvPr>
        </p:nvSpPr>
        <p:spPr/>
        <p:txBody>
          <a:bodyPr>
            <a:normAutofit lnSpcReduction="10000"/>
          </a:bodyPr>
          <a:lstStyle/>
          <a:p>
            <a:r>
              <a:rPr lang="en-GB" dirty="0"/>
              <a:t>Epidemiology of COVID-19 Among Children in China </a:t>
            </a:r>
          </a:p>
          <a:p>
            <a:pPr lvl="1"/>
            <a:r>
              <a:rPr lang="en-GB" dirty="0"/>
              <a:t>(Dong et al., 2020)</a:t>
            </a:r>
          </a:p>
          <a:p>
            <a:r>
              <a:rPr lang="en-GB" b="0" i="0" dirty="0">
                <a:solidFill>
                  <a:srgbClr val="212121"/>
                </a:solidFill>
                <a:effectLst/>
                <a:latin typeface="BlinkMacSystemFont"/>
              </a:rPr>
              <a:t>Nationwide case series of 2135 </a:t>
            </a:r>
            <a:r>
              <a:rPr lang="en-GB" b="0" i="0" dirty="0" err="1">
                <a:solidFill>
                  <a:srgbClr val="212121"/>
                </a:solidFill>
                <a:effectLst/>
                <a:latin typeface="BlinkMacSystemFont"/>
              </a:rPr>
              <a:t>pediatric</a:t>
            </a:r>
            <a:r>
              <a:rPr lang="en-GB" b="0" i="0" dirty="0">
                <a:solidFill>
                  <a:srgbClr val="212121"/>
                </a:solidFill>
                <a:effectLst/>
                <a:latin typeface="BlinkMacSystemFont"/>
              </a:rPr>
              <a:t> patients with COVID-19 reported to the Chinese </a:t>
            </a:r>
            <a:r>
              <a:rPr lang="en-GB" b="0" i="0" dirty="0" err="1">
                <a:solidFill>
                  <a:srgbClr val="212121"/>
                </a:solidFill>
                <a:effectLst/>
                <a:latin typeface="BlinkMacSystemFont"/>
              </a:rPr>
              <a:t>Center</a:t>
            </a:r>
            <a:r>
              <a:rPr lang="en-GB" b="0" i="0" dirty="0">
                <a:solidFill>
                  <a:srgbClr val="212121"/>
                </a:solidFill>
                <a:effectLst/>
                <a:latin typeface="BlinkMacSystemFont"/>
              </a:rPr>
              <a:t> for Disease Control and Prevention from January 16, 2020, to February 8, 2020, were included.</a:t>
            </a:r>
          </a:p>
          <a:p>
            <a:r>
              <a:rPr lang="en-GB" b="0" i="0" dirty="0">
                <a:solidFill>
                  <a:srgbClr val="212121"/>
                </a:solidFill>
                <a:effectLst/>
                <a:latin typeface="BlinkMacSystemFont"/>
              </a:rPr>
              <a:t>There were 728 (34.1%) laboratory-confirmed cases and 1407 (65.9%) suspected cases. The median age of all patients was 7 years (interquartile range: 2-13 years), and 1208 case patients (56.6%) were boys. More than 90% of all patients had asymptomatic, mild, or moderate cases. The median time from illness onset to diagnoses was 2 days (range: 0-42 days).</a:t>
            </a:r>
          </a:p>
          <a:p>
            <a:endParaRPr lang="en-GB" dirty="0"/>
          </a:p>
        </p:txBody>
      </p:sp>
    </p:spTree>
    <p:extLst>
      <p:ext uri="{BB962C8B-B14F-4D97-AF65-F5344CB8AC3E}">
        <p14:creationId xmlns:p14="http://schemas.microsoft.com/office/powerpoint/2010/main" val="714806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B2F1F-8B0D-4124-B850-622B3234EC26}"/>
              </a:ext>
            </a:extLst>
          </p:cNvPr>
          <p:cNvSpPr>
            <a:spLocks noGrp="1"/>
          </p:cNvSpPr>
          <p:nvPr>
            <p:ph type="title"/>
          </p:nvPr>
        </p:nvSpPr>
        <p:spPr/>
        <p:txBody>
          <a:bodyPr/>
          <a:lstStyle/>
          <a:p>
            <a:r>
              <a:rPr lang="en-GB" dirty="0"/>
              <a:t>Covid in children, China </a:t>
            </a:r>
            <a:r>
              <a:rPr lang="en-GB" sz="3200" dirty="0"/>
              <a:t>(Dong et al., 2020)</a:t>
            </a:r>
            <a:endParaRPr lang="en-GB" dirty="0"/>
          </a:p>
        </p:txBody>
      </p:sp>
      <p:sp>
        <p:nvSpPr>
          <p:cNvPr id="3" name="Content Placeholder 2">
            <a:extLst>
              <a:ext uri="{FF2B5EF4-FFF2-40B4-BE49-F238E27FC236}">
                <a16:creationId xmlns:a16="http://schemas.microsoft.com/office/drawing/2014/main" id="{4B42DF04-1231-4163-A976-B93A1BDC72F1}"/>
              </a:ext>
            </a:extLst>
          </p:cNvPr>
          <p:cNvSpPr>
            <a:spLocks noGrp="1"/>
          </p:cNvSpPr>
          <p:nvPr>
            <p:ph idx="1"/>
          </p:nvPr>
        </p:nvSpPr>
        <p:spPr/>
        <p:txBody>
          <a:bodyPr/>
          <a:lstStyle/>
          <a:p>
            <a:r>
              <a:rPr lang="en-GB" b="0" i="0" dirty="0">
                <a:solidFill>
                  <a:srgbClr val="212121"/>
                </a:solidFill>
                <a:effectLst/>
                <a:latin typeface="BlinkMacSystemFont"/>
              </a:rPr>
              <a:t>Children of all ages appeared susceptible to COVID-19, and there was no significant sex difference. Although clinical manifestations of children's COVID-19 cases were generally less severe than those of adult patients, young children, particularly infants, were vulnerable to infection. </a:t>
            </a:r>
          </a:p>
          <a:p>
            <a:r>
              <a:rPr lang="en-GB" b="0" i="0" dirty="0">
                <a:solidFill>
                  <a:srgbClr val="212121"/>
                </a:solidFill>
                <a:effectLst/>
                <a:latin typeface="BlinkMacSystemFont"/>
              </a:rPr>
              <a:t>The distribution of children's COVID-19 cases varied with time and space, and most of the cases were concentrated in Hubei province and surrounding areas. Furthermore, this study provides strong evidence of human-to-human transmission.</a:t>
            </a:r>
            <a:endParaRPr lang="en-GB" dirty="0"/>
          </a:p>
        </p:txBody>
      </p:sp>
    </p:spTree>
    <p:extLst>
      <p:ext uri="{BB962C8B-B14F-4D97-AF65-F5344CB8AC3E}">
        <p14:creationId xmlns:p14="http://schemas.microsoft.com/office/powerpoint/2010/main" val="3959129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429F3-AC4C-45D6-ADED-CD1E0AD8E570}"/>
              </a:ext>
            </a:extLst>
          </p:cNvPr>
          <p:cNvSpPr>
            <a:spLocks noGrp="1"/>
          </p:cNvSpPr>
          <p:nvPr>
            <p:ph type="title"/>
          </p:nvPr>
        </p:nvSpPr>
        <p:spPr/>
        <p:txBody>
          <a:bodyPr/>
          <a:lstStyle/>
          <a:p>
            <a:r>
              <a:rPr lang="en-GB" dirty="0"/>
              <a:t>Dataset notes - variables </a:t>
            </a:r>
          </a:p>
        </p:txBody>
      </p:sp>
      <p:sp>
        <p:nvSpPr>
          <p:cNvPr id="3" name="Content Placeholder 2">
            <a:extLst>
              <a:ext uri="{FF2B5EF4-FFF2-40B4-BE49-F238E27FC236}">
                <a16:creationId xmlns:a16="http://schemas.microsoft.com/office/drawing/2014/main" id="{5B1DB524-31DF-45E6-8FC6-DAC045B1798B}"/>
              </a:ext>
            </a:extLst>
          </p:cNvPr>
          <p:cNvSpPr>
            <a:spLocks noGrp="1"/>
          </p:cNvSpPr>
          <p:nvPr>
            <p:ph idx="1"/>
          </p:nvPr>
        </p:nvSpPr>
        <p:spPr/>
        <p:txBody>
          <a:bodyPr>
            <a:normAutofit/>
          </a:bodyPr>
          <a:lstStyle/>
          <a:p>
            <a:r>
              <a:rPr lang="en-GB" dirty="0" err="1"/>
              <a:t>pair_id</a:t>
            </a:r>
            <a:r>
              <a:rPr lang="en-GB" dirty="0"/>
              <a:t> </a:t>
            </a:r>
          </a:p>
          <a:p>
            <a:r>
              <a:rPr lang="en-GB" dirty="0"/>
              <a:t>For both infectors and </a:t>
            </a:r>
            <a:r>
              <a:rPr lang="en-GB" dirty="0" err="1"/>
              <a:t>infectees</a:t>
            </a:r>
            <a:endParaRPr lang="en-GB" dirty="0"/>
          </a:p>
          <a:p>
            <a:pPr lvl="1"/>
            <a:r>
              <a:rPr lang="en-GB" dirty="0"/>
              <a:t>id, age, gender, </a:t>
            </a:r>
          </a:p>
          <a:p>
            <a:pPr lvl="1"/>
            <a:r>
              <a:rPr lang="en-GB" dirty="0" err="1"/>
              <a:t>reported_city</a:t>
            </a:r>
            <a:r>
              <a:rPr lang="en-GB" dirty="0"/>
              <a:t>, </a:t>
            </a:r>
            <a:r>
              <a:rPr lang="en-GB" dirty="0" err="1"/>
              <a:t>infected_city</a:t>
            </a:r>
            <a:r>
              <a:rPr lang="en-GB" dirty="0"/>
              <a:t> </a:t>
            </a:r>
          </a:p>
          <a:p>
            <a:pPr lvl="1"/>
            <a:r>
              <a:rPr lang="en-GB" dirty="0" err="1"/>
              <a:t>infector_onset_date</a:t>
            </a:r>
            <a:r>
              <a:rPr lang="en-GB" dirty="0"/>
              <a:t> </a:t>
            </a:r>
          </a:p>
          <a:p>
            <a:pPr lvl="1"/>
            <a:r>
              <a:rPr lang="en-GB" dirty="0" err="1"/>
              <a:t>infector_relation_to_infectee</a:t>
            </a:r>
            <a:r>
              <a:rPr lang="en-GB" dirty="0"/>
              <a:t> and vice versa </a:t>
            </a:r>
          </a:p>
          <a:p>
            <a:r>
              <a:rPr lang="en-GB" dirty="0" err="1"/>
              <a:t>is_household</a:t>
            </a:r>
            <a:r>
              <a:rPr lang="en-GB" dirty="0"/>
              <a:t> </a:t>
            </a:r>
          </a:p>
          <a:p>
            <a:r>
              <a:rPr lang="en-GB" dirty="0" err="1"/>
              <a:t>data_source</a:t>
            </a:r>
            <a:r>
              <a:rPr lang="en-GB" dirty="0"/>
              <a:t> </a:t>
            </a:r>
            <a:r>
              <a:rPr lang="en-GB" dirty="0" err="1"/>
              <a:t>data_URL</a:t>
            </a:r>
            <a:endParaRPr lang="en-GB" dirty="0"/>
          </a:p>
        </p:txBody>
      </p:sp>
    </p:spTree>
    <p:extLst>
      <p:ext uri="{BB962C8B-B14F-4D97-AF65-F5344CB8AC3E}">
        <p14:creationId xmlns:p14="http://schemas.microsoft.com/office/powerpoint/2010/main" val="2783971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D3DE2-6FE0-4D8B-A685-27763F4BDBEC}"/>
              </a:ext>
            </a:extLst>
          </p:cNvPr>
          <p:cNvSpPr>
            <a:spLocks noGrp="1"/>
          </p:cNvSpPr>
          <p:nvPr>
            <p:ph type="title"/>
          </p:nvPr>
        </p:nvSpPr>
        <p:spPr/>
        <p:txBody>
          <a:bodyPr/>
          <a:lstStyle/>
          <a:p>
            <a:r>
              <a:rPr lang="en-GB" dirty="0"/>
              <a:t>Dataset</a:t>
            </a:r>
          </a:p>
        </p:txBody>
      </p:sp>
      <p:sp>
        <p:nvSpPr>
          <p:cNvPr id="3" name="Content Placeholder 2">
            <a:extLst>
              <a:ext uri="{FF2B5EF4-FFF2-40B4-BE49-F238E27FC236}">
                <a16:creationId xmlns:a16="http://schemas.microsoft.com/office/drawing/2014/main" id="{6A996211-6951-4327-8AE8-B95000F7743D}"/>
              </a:ext>
            </a:extLst>
          </p:cNvPr>
          <p:cNvSpPr>
            <a:spLocks noGrp="1"/>
          </p:cNvSpPr>
          <p:nvPr>
            <p:ph idx="1"/>
          </p:nvPr>
        </p:nvSpPr>
        <p:spPr/>
        <p:txBody>
          <a:bodyPr/>
          <a:lstStyle/>
          <a:p>
            <a:r>
              <a:rPr lang="en-GB" dirty="0"/>
              <a:t>TIMELINE</a:t>
            </a:r>
          </a:p>
          <a:p>
            <a:r>
              <a:rPr lang="en-GB" dirty="0"/>
              <a:t>Covers almost 2 months at the beginning of 2020</a:t>
            </a:r>
          </a:p>
          <a:p>
            <a:pPr lvl="1"/>
            <a:r>
              <a:rPr lang="en-GB" dirty="0"/>
              <a:t>start of the pandemic</a:t>
            </a:r>
          </a:p>
          <a:p>
            <a:r>
              <a:rPr lang="en-GB" dirty="0"/>
              <a:t>from 2020-01-07 to 2020-02-28</a:t>
            </a:r>
          </a:p>
          <a:p>
            <a:pPr lvl="1"/>
            <a:r>
              <a:rPr lang="en-GB" dirty="0"/>
              <a:t>(infector and </a:t>
            </a:r>
            <a:r>
              <a:rPr lang="en-GB" dirty="0" err="1"/>
              <a:t>infectee</a:t>
            </a:r>
            <a:r>
              <a:rPr lang="en-GB" dirty="0"/>
              <a:t> onset) </a:t>
            </a:r>
          </a:p>
          <a:p>
            <a:r>
              <a:rPr lang="en-GB" dirty="0"/>
              <a:t>SOURCES OF DATA</a:t>
            </a:r>
          </a:p>
          <a:p>
            <a:r>
              <a:rPr lang="en-GB" dirty="0"/>
              <a:t>lots of municipalities, health commissions, etc – 158 distinct sources </a:t>
            </a:r>
          </a:p>
          <a:p>
            <a:r>
              <a:rPr lang="en-GB" dirty="0"/>
              <a:t>CITIES covered – at least 200 different cities/places </a:t>
            </a:r>
          </a:p>
        </p:txBody>
      </p:sp>
    </p:spTree>
    <p:extLst>
      <p:ext uri="{BB962C8B-B14F-4D97-AF65-F5344CB8AC3E}">
        <p14:creationId xmlns:p14="http://schemas.microsoft.com/office/powerpoint/2010/main" val="3039332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1000B-05B1-4D6F-A113-8A6C8DFBE489}"/>
              </a:ext>
            </a:extLst>
          </p:cNvPr>
          <p:cNvSpPr>
            <a:spLocks noGrp="1"/>
          </p:cNvSpPr>
          <p:nvPr>
            <p:ph type="title"/>
          </p:nvPr>
        </p:nvSpPr>
        <p:spPr/>
        <p:txBody>
          <a:bodyPr/>
          <a:lstStyle/>
          <a:p>
            <a:r>
              <a:rPr lang="en-GB" dirty="0"/>
              <a:t>Data source (secondary) </a:t>
            </a:r>
          </a:p>
        </p:txBody>
      </p:sp>
      <p:sp>
        <p:nvSpPr>
          <p:cNvPr id="3" name="Content Placeholder 2">
            <a:extLst>
              <a:ext uri="{FF2B5EF4-FFF2-40B4-BE49-F238E27FC236}">
                <a16:creationId xmlns:a16="http://schemas.microsoft.com/office/drawing/2014/main" id="{7CC09C39-6319-45C2-8B63-3242B4CF39F3}"/>
              </a:ext>
            </a:extLst>
          </p:cNvPr>
          <p:cNvSpPr>
            <a:spLocks noGrp="1"/>
          </p:cNvSpPr>
          <p:nvPr>
            <p:ph idx="1"/>
          </p:nvPr>
        </p:nvSpPr>
        <p:spPr/>
        <p:txBody>
          <a:bodyPr>
            <a:normAutofit/>
          </a:bodyPr>
          <a:lstStyle/>
          <a:p>
            <a:r>
              <a:rPr lang="en-GB" b="1" i="0" dirty="0">
                <a:solidFill>
                  <a:srgbClr val="222222"/>
                </a:solidFill>
                <a:effectLst/>
                <a:latin typeface="-apple-system"/>
              </a:rPr>
              <a:t>Dataset #1: COVID-19 contact tracing data in mainland China</a:t>
            </a:r>
            <a:endParaRPr lang="en-GB" dirty="0">
              <a:hlinkClick r:id="rId2"/>
            </a:endParaRPr>
          </a:p>
          <a:p>
            <a:pPr lvl="1"/>
            <a:r>
              <a:rPr lang="en-GB" dirty="0">
                <a:hlinkClick r:id="rId2"/>
              </a:rPr>
              <a:t>https://bmcmedresmethodol.biomedcentral.com/articles/10.1186/s12874-021-01225-w</a:t>
            </a:r>
            <a:endParaRPr lang="en-GB" dirty="0"/>
          </a:p>
          <a:p>
            <a:pPr lvl="1"/>
            <a:r>
              <a:rPr lang="en-GB" dirty="0">
                <a:hlinkClick r:id="rId3"/>
              </a:rPr>
              <a:t>https://github.com/linwangidd/covid19_transmissionPairs_China/blob/master/transmission_pairs_covid_v2.csv</a:t>
            </a:r>
            <a:r>
              <a:rPr lang="en-GB" dirty="0"/>
              <a:t> </a:t>
            </a:r>
          </a:p>
          <a:p>
            <a:endParaRPr lang="en-GB" dirty="0"/>
          </a:p>
        </p:txBody>
      </p:sp>
      <p:pic>
        <p:nvPicPr>
          <p:cNvPr id="5" name="Picture 4">
            <a:extLst>
              <a:ext uri="{FF2B5EF4-FFF2-40B4-BE49-F238E27FC236}">
                <a16:creationId xmlns:a16="http://schemas.microsoft.com/office/drawing/2014/main" id="{E0E72F58-EA88-4C87-A2EE-EFFBB94D882F}"/>
              </a:ext>
            </a:extLst>
          </p:cNvPr>
          <p:cNvPicPr>
            <a:picLocks noChangeAspect="1"/>
          </p:cNvPicPr>
          <p:nvPr/>
        </p:nvPicPr>
        <p:blipFill>
          <a:blip r:embed="rId4"/>
          <a:stretch>
            <a:fillRect/>
          </a:stretch>
        </p:blipFill>
        <p:spPr>
          <a:xfrm>
            <a:off x="4020456" y="3696179"/>
            <a:ext cx="7915569" cy="3043912"/>
          </a:xfrm>
          <a:prstGeom prst="rect">
            <a:avLst/>
          </a:prstGeom>
        </p:spPr>
      </p:pic>
    </p:spTree>
    <p:extLst>
      <p:ext uri="{BB962C8B-B14F-4D97-AF65-F5344CB8AC3E}">
        <p14:creationId xmlns:p14="http://schemas.microsoft.com/office/powerpoint/2010/main" val="350726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6060B-8043-4185-A1F6-9260463DE35B}"/>
              </a:ext>
            </a:extLst>
          </p:cNvPr>
          <p:cNvSpPr>
            <a:spLocks noGrp="1"/>
          </p:cNvSpPr>
          <p:nvPr>
            <p:ph type="title"/>
          </p:nvPr>
        </p:nvSpPr>
        <p:spPr/>
        <p:txBody>
          <a:bodyPr/>
          <a:lstStyle/>
          <a:p>
            <a:r>
              <a:rPr lang="en-GB" dirty="0"/>
              <a:t>Zhao et al., 2021 </a:t>
            </a:r>
          </a:p>
        </p:txBody>
      </p:sp>
      <p:sp>
        <p:nvSpPr>
          <p:cNvPr id="3" name="Content Placeholder 2">
            <a:extLst>
              <a:ext uri="{FF2B5EF4-FFF2-40B4-BE49-F238E27FC236}">
                <a16:creationId xmlns:a16="http://schemas.microsoft.com/office/drawing/2014/main" id="{E40D67F1-BDFF-490C-8E37-8EEEEF0777DD}"/>
              </a:ext>
            </a:extLst>
          </p:cNvPr>
          <p:cNvSpPr>
            <a:spLocks noGrp="1"/>
          </p:cNvSpPr>
          <p:nvPr>
            <p:ph idx="1"/>
          </p:nvPr>
        </p:nvSpPr>
        <p:spPr/>
        <p:txBody>
          <a:bodyPr/>
          <a:lstStyle/>
          <a:p>
            <a:r>
              <a:rPr lang="en-GB" dirty="0"/>
              <a:t>The dataset contains </a:t>
            </a:r>
            <a:r>
              <a:rPr lang="en-GB" b="1" dirty="0"/>
              <a:t>1407 transmission pairs </a:t>
            </a:r>
            <a:r>
              <a:rPr lang="en-GB" dirty="0"/>
              <a:t>that are identified and reconstructed according to the </a:t>
            </a:r>
            <a:r>
              <a:rPr lang="en-GB" b="1" dirty="0"/>
              <a:t>previous studies, governmental news release, and official situation reports in mainland China</a:t>
            </a:r>
            <a:r>
              <a:rPr lang="en-GB" dirty="0"/>
              <a:t>. </a:t>
            </a:r>
          </a:p>
          <a:p>
            <a:r>
              <a:rPr lang="en-GB" dirty="0"/>
              <a:t>We identified 807 infectors, and we extract the information about the number of offspring </a:t>
            </a:r>
            <a:r>
              <a:rPr lang="en-GB" dirty="0" err="1"/>
              <a:t>infectees</a:t>
            </a:r>
            <a:r>
              <a:rPr lang="en-GB" dirty="0"/>
              <a:t> generated by each infector. There are 1241 terminal cases identified from the transmission pairs.</a:t>
            </a:r>
          </a:p>
          <a:p>
            <a:r>
              <a:rPr lang="en-GB" b="1" dirty="0"/>
              <a:t>This dataset was originally collected for characterizing the epidemiological features in transmission pairs, e.g., serial interval, and thus </a:t>
            </a:r>
            <a:r>
              <a:rPr lang="en-GB" b="1" u="sng" dirty="0"/>
              <a:t>no sporadic case</a:t>
            </a:r>
            <a:r>
              <a:rPr lang="en-GB" b="1" dirty="0"/>
              <a:t> is involved in this dataset.</a:t>
            </a:r>
          </a:p>
          <a:p>
            <a:endParaRPr lang="en-GB" dirty="0"/>
          </a:p>
        </p:txBody>
      </p:sp>
    </p:spTree>
    <p:extLst>
      <p:ext uri="{BB962C8B-B14F-4D97-AF65-F5344CB8AC3E}">
        <p14:creationId xmlns:p14="http://schemas.microsoft.com/office/powerpoint/2010/main" val="1752054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E0C6A-7403-49B9-8959-9C3142912CA5}"/>
              </a:ext>
            </a:extLst>
          </p:cNvPr>
          <p:cNvSpPr>
            <a:spLocks noGrp="1"/>
          </p:cNvSpPr>
          <p:nvPr>
            <p:ph type="title"/>
          </p:nvPr>
        </p:nvSpPr>
        <p:spPr/>
        <p:txBody>
          <a:bodyPr/>
          <a:lstStyle/>
          <a:p>
            <a:r>
              <a:rPr lang="en-GB" dirty="0"/>
              <a:t>He et al., 2020</a:t>
            </a:r>
          </a:p>
        </p:txBody>
      </p:sp>
      <p:sp>
        <p:nvSpPr>
          <p:cNvPr id="3" name="Content Placeholder 2">
            <a:extLst>
              <a:ext uri="{FF2B5EF4-FFF2-40B4-BE49-F238E27FC236}">
                <a16:creationId xmlns:a16="http://schemas.microsoft.com/office/drawing/2014/main" id="{9212105C-4CAE-4E5A-82BB-FDF768EB6D91}"/>
              </a:ext>
            </a:extLst>
          </p:cNvPr>
          <p:cNvSpPr>
            <a:spLocks noGrp="1"/>
          </p:cNvSpPr>
          <p:nvPr>
            <p:ph idx="1"/>
          </p:nvPr>
        </p:nvSpPr>
        <p:spPr/>
        <p:txBody>
          <a:bodyPr/>
          <a:lstStyle/>
          <a:p>
            <a:r>
              <a:rPr lang="en-GB" b="1" dirty="0"/>
              <a:t>Low dispersion in the infectiousness of COVID-19 cases implies difficulty in control</a:t>
            </a:r>
          </a:p>
          <a:p>
            <a:r>
              <a:rPr lang="en-GB" dirty="0"/>
              <a:t>Based on patient data of 9120 confirmed cases in China, we calculated the variation of the individual infectiousness, i.e., the </a:t>
            </a:r>
            <a:r>
              <a:rPr lang="en-GB" u="sng" dirty="0"/>
              <a:t>dispersion parameter k</a:t>
            </a:r>
            <a:r>
              <a:rPr lang="en-GB" dirty="0"/>
              <a:t> of the NB distribution, at 0.70 (95% confidence interval: 0.59, 0.98). </a:t>
            </a:r>
          </a:p>
          <a:p>
            <a:r>
              <a:rPr lang="en-GB" b="1" dirty="0"/>
              <a:t>Our data are from mainland China where </a:t>
            </a:r>
            <a:r>
              <a:rPr lang="en-GB" b="1" u="sng" dirty="0"/>
              <a:t>strict surveillance</a:t>
            </a:r>
            <a:r>
              <a:rPr lang="en-GB" b="1" dirty="0"/>
              <a:t> guaranteed the quality of the data.</a:t>
            </a:r>
          </a:p>
        </p:txBody>
      </p:sp>
    </p:spTree>
    <p:extLst>
      <p:ext uri="{BB962C8B-B14F-4D97-AF65-F5344CB8AC3E}">
        <p14:creationId xmlns:p14="http://schemas.microsoft.com/office/powerpoint/2010/main" val="1798550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0DABC-DD42-4FEE-871D-1C5C4EFE7714}"/>
              </a:ext>
            </a:extLst>
          </p:cNvPr>
          <p:cNvSpPr>
            <a:spLocks noGrp="1"/>
          </p:cNvSpPr>
          <p:nvPr>
            <p:ph type="title"/>
          </p:nvPr>
        </p:nvSpPr>
        <p:spPr/>
        <p:txBody>
          <a:bodyPr/>
          <a:lstStyle/>
          <a:p>
            <a:r>
              <a:rPr lang="en-GB" dirty="0"/>
              <a:t>Original paper: Xu et al., 2020</a:t>
            </a:r>
          </a:p>
        </p:txBody>
      </p:sp>
      <p:sp>
        <p:nvSpPr>
          <p:cNvPr id="3" name="Content Placeholder 2">
            <a:extLst>
              <a:ext uri="{FF2B5EF4-FFF2-40B4-BE49-F238E27FC236}">
                <a16:creationId xmlns:a16="http://schemas.microsoft.com/office/drawing/2014/main" id="{7EE0B49E-9A79-4DE6-A6C6-CA650A3A7826}"/>
              </a:ext>
            </a:extLst>
          </p:cNvPr>
          <p:cNvSpPr>
            <a:spLocks noGrp="1"/>
          </p:cNvSpPr>
          <p:nvPr>
            <p:ph idx="1"/>
          </p:nvPr>
        </p:nvSpPr>
        <p:spPr/>
        <p:txBody>
          <a:bodyPr>
            <a:normAutofit fontScale="92500" lnSpcReduction="10000"/>
          </a:bodyPr>
          <a:lstStyle/>
          <a:p>
            <a:r>
              <a:rPr lang="en-GB" b="1" dirty="0"/>
              <a:t>Reconstruction of Transmission Pairs for Novel Coronavirus Disease 2019 (COVID-19) in Mainland China: Estimation of Superspreading Events, Serial Interval, and Hazard of Infection </a:t>
            </a:r>
          </a:p>
          <a:p>
            <a:pPr lvl="1"/>
            <a:r>
              <a:rPr lang="en-GB" dirty="0">
                <a:hlinkClick r:id="rId2"/>
              </a:rPr>
              <a:t>https://academic.oup.com/cid/article/71/12/3163/5859582?login=false</a:t>
            </a:r>
            <a:endParaRPr lang="en-GB" dirty="0"/>
          </a:p>
          <a:p>
            <a:r>
              <a:rPr lang="en-GB" dirty="0"/>
              <a:t>A unique database with </a:t>
            </a:r>
            <a:r>
              <a:rPr lang="en-GB" u="sng" dirty="0"/>
              <a:t>detailed demographic characteristics, travel history, social relationships, and epidemiological timelines</a:t>
            </a:r>
            <a:r>
              <a:rPr lang="en-GB" dirty="0"/>
              <a:t> for 1407 transmission pairs that formed 643 transmission clusters in mainland China was reconstructed from </a:t>
            </a:r>
            <a:r>
              <a:rPr lang="en-GB" b="1" dirty="0"/>
              <a:t>9120 COVID-19 confirmed cases reported during 15 January–29 February 2020</a:t>
            </a:r>
            <a:r>
              <a:rPr lang="en-GB" dirty="0"/>
              <a:t>. </a:t>
            </a:r>
          </a:p>
          <a:p>
            <a:r>
              <a:rPr lang="en-GB" dirty="0"/>
              <a:t>Statistical model fittings were used to identify the superspreading events and estimate serial interval distributions. </a:t>
            </a:r>
            <a:r>
              <a:rPr lang="en-GB" u="sng" dirty="0"/>
              <a:t>Age- and sex-stratified hazards</a:t>
            </a:r>
            <a:r>
              <a:rPr lang="en-GB" dirty="0"/>
              <a:t> of infection were estimated for </a:t>
            </a:r>
            <a:r>
              <a:rPr lang="en-GB" u="sng" dirty="0"/>
              <a:t>household vs </a:t>
            </a:r>
            <a:r>
              <a:rPr lang="en-GB" u="sng" dirty="0" err="1"/>
              <a:t>nonhousehold</a:t>
            </a:r>
            <a:r>
              <a:rPr lang="en-GB" u="sng" dirty="0"/>
              <a:t> transmissions</a:t>
            </a:r>
            <a:r>
              <a:rPr lang="en-GB" dirty="0"/>
              <a:t>.</a:t>
            </a:r>
          </a:p>
        </p:txBody>
      </p:sp>
    </p:spTree>
    <p:extLst>
      <p:ext uri="{BB962C8B-B14F-4D97-AF65-F5344CB8AC3E}">
        <p14:creationId xmlns:p14="http://schemas.microsoft.com/office/powerpoint/2010/main" val="2454189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81B3C7-0979-451B-84BC-198933B6743B}"/>
              </a:ext>
            </a:extLst>
          </p:cNvPr>
          <p:cNvSpPr>
            <a:spLocks noGrp="1"/>
          </p:cNvSpPr>
          <p:nvPr>
            <p:ph idx="1"/>
          </p:nvPr>
        </p:nvSpPr>
        <p:spPr>
          <a:xfrm>
            <a:off x="838201" y="1825625"/>
            <a:ext cx="4014410" cy="4351338"/>
          </a:xfrm>
        </p:spPr>
        <p:txBody>
          <a:bodyPr/>
          <a:lstStyle/>
          <a:p>
            <a:r>
              <a:rPr lang="en-GB" dirty="0"/>
              <a:t> The hazard of being infected outside of households is higher for people aged 18–64 years, whereas hazard of being infected within households is higher for young and old people.</a:t>
            </a:r>
          </a:p>
        </p:txBody>
      </p:sp>
      <p:pic>
        <p:nvPicPr>
          <p:cNvPr id="5" name="Picture 4">
            <a:extLst>
              <a:ext uri="{FF2B5EF4-FFF2-40B4-BE49-F238E27FC236}">
                <a16:creationId xmlns:a16="http://schemas.microsoft.com/office/drawing/2014/main" id="{DD89A843-DF94-4BD5-8722-019136116D98}"/>
              </a:ext>
            </a:extLst>
          </p:cNvPr>
          <p:cNvPicPr>
            <a:picLocks noChangeAspect="1"/>
          </p:cNvPicPr>
          <p:nvPr/>
        </p:nvPicPr>
        <p:blipFill>
          <a:blip r:embed="rId2"/>
          <a:stretch>
            <a:fillRect/>
          </a:stretch>
        </p:blipFill>
        <p:spPr>
          <a:xfrm>
            <a:off x="5206803" y="300719"/>
            <a:ext cx="6626164" cy="6256562"/>
          </a:xfrm>
          <a:prstGeom prst="rect">
            <a:avLst/>
          </a:prstGeom>
        </p:spPr>
      </p:pic>
    </p:spTree>
    <p:extLst>
      <p:ext uri="{BB962C8B-B14F-4D97-AF65-F5344CB8AC3E}">
        <p14:creationId xmlns:p14="http://schemas.microsoft.com/office/powerpoint/2010/main" val="2156755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795EF-DFE2-45A5-941C-A3F6B55BF414}"/>
              </a:ext>
            </a:extLst>
          </p:cNvPr>
          <p:cNvSpPr>
            <a:spLocks noGrp="1"/>
          </p:cNvSpPr>
          <p:nvPr>
            <p:ph type="title"/>
          </p:nvPr>
        </p:nvSpPr>
        <p:spPr/>
        <p:txBody>
          <a:bodyPr/>
          <a:lstStyle/>
          <a:p>
            <a:r>
              <a:rPr lang="en-GB" dirty="0"/>
              <a:t>Household vs non-household (def.) </a:t>
            </a:r>
          </a:p>
        </p:txBody>
      </p:sp>
      <p:sp>
        <p:nvSpPr>
          <p:cNvPr id="3" name="Content Placeholder 2">
            <a:extLst>
              <a:ext uri="{FF2B5EF4-FFF2-40B4-BE49-F238E27FC236}">
                <a16:creationId xmlns:a16="http://schemas.microsoft.com/office/drawing/2014/main" id="{909F46D0-A7E6-4D4C-8C81-7A6A8128F2F7}"/>
              </a:ext>
            </a:extLst>
          </p:cNvPr>
          <p:cNvSpPr>
            <a:spLocks noGrp="1"/>
          </p:cNvSpPr>
          <p:nvPr>
            <p:ph idx="1"/>
          </p:nvPr>
        </p:nvSpPr>
        <p:spPr/>
        <p:txBody>
          <a:bodyPr>
            <a:normAutofit fontScale="92500" lnSpcReduction="20000"/>
          </a:bodyPr>
          <a:lstStyle/>
          <a:p>
            <a:r>
              <a:rPr lang="en-GB" dirty="0"/>
              <a:t>We categorized each transmission pair by the social relationship between primary and secondary cases (</a:t>
            </a:r>
            <a:r>
              <a:rPr lang="en-GB" dirty="0" err="1"/>
              <a:t>eg</a:t>
            </a:r>
            <a:r>
              <a:rPr lang="en-GB" dirty="0"/>
              <a:t>, familial members of the same household, </a:t>
            </a:r>
            <a:r>
              <a:rPr lang="en-GB" dirty="0" err="1"/>
              <a:t>nonhousehold</a:t>
            </a:r>
            <a:r>
              <a:rPr lang="en-GB" dirty="0"/>
              <a:t> relatives, colleagues, classmates, friends, and other face-to-face contacts). </a:t>
            </a:r>
          </a:p>
          <a:p>
            <a:r>
              <a:rPr lang="en-GB" dirty="0"/>
              <a:t>Considering that </a:t>
            </a:r>
            <a:r>
              <a:rPr lang="en-GB" b="1" dirty="0"/>
              <a:t>during the Spring Festival travel season (10 January–18 February 2020), </a:t>
            </a:r>
            <a:r>
              <a:rPr lang="en-GB" dirty="0"/>
              <a:t>several billion human movements can occur because of the tradition of Chinese New Year (to visit and live with their original families), we </a:t>
            </a:r>
            <a:r>
              <a:rPr lang="en-GB" u="sng" dirty="0"/>
              <a:t>considered any transmission pair with immediate familial relationships (</a:t>
            </a:r>
            <a:r>
              <a:rPr lang="en-GB" u="sng" dirty="0" err="1"/>
              <a:t>eg</a:t>
            </a:r>
            <a:r>
              <a:rPr lang="en-GB" u="sng" dirty="0"/>
              <a:t>, a person’s spouse, parents, and children) as a household </a:t>
            </a:r>
            <a:r>
              <a:rPr lang="en-GB" dirty="0"/>
              <a:t>transmission pair, and with other familial relationships (</a:t>
            </a:r>
            <a:r>
              <a:rPr lang="en-GB" dirty="0" err="1"/>
              <a:t>eg</a:t>
            </a:r>
            <a:r>
              <a:rPr lang="en-GB" dirty="0"/>
              <a:t>, a person’s siblings with age &gt;17 years) or close contacts with no familial information (</a:t>
            </a:r>
            <a:r>
              <a:rPr lang="en-GB" dirty="0" err="1"/>
              <a:t>eg</a:t>
            </a:r>
            <a:r>
              <a:rPr lang="en-GB" dirty="0"/>
              <a:t>, classmates, colleagues) as a </a:t>
            </a:r>
            <a:r>
              <a:rPr lang="en-GB" dirty="0" err="1"/>
              <a:t>nonhousehold</a:t>
            </a:r>
            <a:r>
              <a:rPr lang="en-GB" dirty="0"/>
              <a:t> transmission pair. </a:t>
            </a:r>
          </a:p>
          <a:p>
            <a:r>
              <a:rPr lang="en-GB" dirty="0"/>
              <a:t>The numbers of household (662) and </a:t>
            </a:r>
            <a:r>
              <a:rPr lang="en-GB" dirty="0" err="1"/>
              <a:t>nonhousehold</a:t>
            </a:r>
            <a:r>
              <a:rPr lang="en-GB" dirty="0"/>
              <a:t> (745) transmission pairs are almost even.</a:t>
            </a:r>
          </a:p>
        </p:txBody>
      </p:sp>
    </p:spTree>
    <p:extLst>
      <p:ext uri="{BB962C8B-B14F-4D97-AF65-F5344CB8AC3E}">
        <p14:creationId xmlns:p14="http://schemas.microsoft.com/office/powerpoint/2010/main" val="20120830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1301</Words>
  <Application>Microsoft Office PowerPoint</Application>
  <PresentationFormat>Widescreen</PresentationFormat>
  <Paragraphs>59</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-apple-system</vt:lpstr>
      <vt:lpstr>Arial</vt:lpstr>
      <vt:lpstr>BlinkMacSystemFont</vt:lpstr>
      <vt:lpstr>Calibri</vt:lpstr>
      <vt:lpstr>Calibri Light</vt:lpstr>
      <vt:lpstr>Office Theme</vt:lpstr>
      <vt:lpstr>Understanding the restrictions at the time of data collection</vt:lpstr>
      <vt:lpstr>Dataset notes - variables </vt:lpstr>
      <vt:lpstr>Dataset</vt:lpstr>
      <vt:lpstr>Data source (secondary) </vt:lpstr>
      <vt:lpstr>Zhao et al., 2021 </vt:lpstr>
      <vt:lpstr>He et al., 2020</vt:lpstr>
      <vt:lpstr>Original paper: Xu et al., 2020</vt:lpstr>
      <vt:lpstr>PowerPoint Presentation</vt:lpstr>
      <vt:lpstr>Household vs non-household (def.) </vt:lpstr>
      <vt:lpstr>Lockdown</vt:lpstr>
      <vt:lpstr>Data sources</vt:lpstr>
      <vt:lpstr>Why are children missing?</vt:lpstr>
      <vt:lpstr>Covid in children, China</vt:lpstr>
      <vt:lpstr>Covid in children, China (Dong et al., 2020)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Radoykova, Seda</dc:creator>
  <cp:lastModifiedBy>Radoykova, Seda</cp:lastModifiedBy>
  <cp:revision>19</cp:revision>
  <dcterms:created xsi:type="dcterms:W3CDTF">2022-02-17T23:43:10Z</dcterms:created>
  <dcterms:modified xsi:type="dcterms:W3CDTF">2022-02-18T11:27:08Z</dcterms:modified>
</cp:coreProperties>
</file>