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Heterogeneity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Covid-19</a:t>
            </a:r>
            <a:r>
              <a:rPr/>
              <a:t> </a:t>
            </a:r>
            <a:r>
              <a:rPr/>
              <a:t>transmission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Age-specific infection patterns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na_age_matrix_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Age-specific infection patterns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na_age_matrix_blu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na_age_matrix_5rb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Hong</a:t>
            </a:r>
            <a:r>
              <a:rPr/>
              <a:t> </a:t>
            </a:r>
            <a:r>
              <a:rPr/>
              <a:t>Kong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Network visualisation of transmission chains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ngkong_network_mode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Korea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overall_Olivia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Network visualisation of hospital transmission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orea_network_v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China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Infector and infectee age distributions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Network visualisation of transmission by setting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orea_network_vis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na_age_distributio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Infector and infectee age distribution by household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na_age_househol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Infector age distribution stratified by infectee age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na_infectee_bins_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Infectee age distribution stratified by infector 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na_infector_bins_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Heterogeneity in Covid-19 transmission</dc:title>
  <dc:creator/>
  <cp:keywords/>
  <dcterms:created xsi:type="dcterms:W3CDTF">2021-08-16T09:00:28Z</dcterms:created>
  <dcterms:modified xsi:type="dcterms:W3CDTF">2021-08-16T09:00:28Z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