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40D8-DC9A-9DB6-EEC0-92F127AF7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CED87F-6665-8F46-7199-14237089B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16A23-F398-DB6F-D048-C93CD4197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021B-B96C-427C-B8F0-9E0167FF7F28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3BB98-6490-D220-9577-01C8A05B1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41EB9-9847-322E-D4DB-435BEA86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C24B-B386-4546-B6D2-B41AA4116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73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7AF5-3732-752B-1B2C-1955985C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D95BC-BAD1-961D-EC85-AF5649EC3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F32EE-98C2-B065-3DF1-90FF9E66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021B-B96C-427C-B8F0-9E0167FF7F28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CBF89-435A-2BB3-B428-CE72A211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7828C-AD9B-FD92-3C6A-FEFF255E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C24B-B386-4546-B6D2-B41AA4116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30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A3921-F554-6D20-895F-E9D25F1D1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74A4E-8EF8-D11E-F367-D97AE427E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B286C-7B4F-C6E9-03F7-85A81271F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021B-B96C-427C-B8F0-9E0167FF7F28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27D10-D189-2F91-A06A-7A7EC06F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DAFE9-4843-4990-FF31-D442928C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C24B-B386-4546-B6D2-B41AA4116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8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2DE89-2935-1E6C-D1F1-3BDE75E26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75DF1-796E-FDA3-9304-20A145FA3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2251F-B706-90FD-326F-7EBF0D953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021B-B96C-427C-B8F0-9E0167FF7F28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CEFBD-3F1E-6199-8904-391A700B7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31DE6-E500-4D52-A8FA-1C8DEEA7C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C24B-B386-4546-B6D2-B41AA4116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4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A328-4E5C-8B39-B4AB-F3AB531FB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CA145-1AC5-2B3F-51EC-F8F25E907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45FE5-C3EA-CB1B-C4D0-F8147433B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021B-B96C-427C-B8F0-9E0167FF7F28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BF3E5-3BBD-C937-0037-A0520CE74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3897D-ED1E-AC51-1C38-4B6190B25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C24B-B386-4546-B6D2-B41AA4116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0E9B-212D-1801-1957-DB810FB8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642E-0871-4280-4E5B-A6733CED0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6B5F8-87E1-D1F7-4F29-B2451A75DE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E1D90-D451-6ED6-7B73-B7488D9C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021B-B96C-427C-B8F0-9E0167FF7F28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26756-C870-0CCF-5F5D-8D20832B5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9AC67-FA61-EE5E-D02B-B757D9EE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C24B-B386-4546-B6D2-B41AA4116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9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6D25-E151-581F-991C-C695ADC23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A3A07-9686-D8EA-61A3-652447CF7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166A4-746F-3215-1CCA-580BABDD6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396C4-B3CF-F7F8-4103-4DC72137B7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A1ADBE-8C7D-B427-5758-788A4483DC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464167-DD34-A30E-0FDF-C0DAAAA19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021B-B96C-427C-B8F0-9E0167FF7F28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43EEDF-DE1E-7E8D-335C-1055FA578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226541-30ED-1338-A611-5A4BCC62C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C24B-B386-4546-B6D2-B41AA4116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4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F6D4-0B0C-6B29-8261-DDA844571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1D92E4-DE73-C1D4-279E-F3C8AF49C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021B-B96C-427C-B8F0-9E0167FF7F28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96BF8E-6A99-7559-BBA9-DA2E58A63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1DEBE-2B4B-9439-EDBD-59FABD75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C24B-B386-4546-B6D2-B41AA4116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77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8D249B-C016-D9FB-3F35-EA71F58CB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021B-B96C-427C-B8F0-9E0167FF7F28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320551-FA41-505D-0576-827E87971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72AF4-B715-8FA9-3E68-4E4232A6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C24B-B386-4546-B6D2-B41AA4116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3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0B280-46C5-55C7-0781-748A20BD2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347C9-99C3-252A-FDFB-C3A0EB939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CBCAF6-1C0C-8E92-05BB-8C9F46390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D40E3-CE71-E122-7608-79B4FA94D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021B-B96C-427C-B8F0-9E0167FF7F28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FF277-C543-5F6D-741C-A390E4EEC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2D1A8-DB34-987D-C448-17A7974B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C24B-B386-4546-B6D2-B41AA4116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3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7304-1DE4-2E6E-49A9-F697B669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1AA6EC-F53E-339C-38FF-8AED5D1B2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88646-CB0A-84CC-5EFA-E63068706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96117-34BB-9071-E842-77EAEC632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021B-B96C-427C-B8F0-9E0167FF7F28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A5D1-2947-1F7B-3AD5-8191EF383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190A7-241A-6381-9074-28B3355CF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2C24B-B386-4546-B6D2-B41AA4116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5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524ABD-A441-172B-940B-5F95BC0A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9C6EC-FFF9-F2EA-8EE4-127551EAA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A86A6-D885-683D-C0FA-90D7F5FB8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FF021B-B96C-427C-B8F0-9E0167FF7F28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2EEC2-0EFE-22D7-8A91-74E110DB0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78EAE-A4BA-1441-0DCA-B98D7F95D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42C24B-B386-4546-B6D2-B41AA4116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9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85E607-85D3-CF31-04E6-26C14491C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80" y="1406012"/>
            <a:ext cx="11737211" cy="309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8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940CBE4-FC56-7022-48DB-26F3D1B3E4F8}"/>
              </a:ext>
            </a:extLst>
          </p:cNvPr>
          <p:cNvGrpSpPr/>
          <p:nvPr/>
        </p:nvGrpSpPr>
        <p:grpSpPr>
          <a:xfrm>
            <a:off x="213853" y="68826"/>
            <a:ext cx="5899355" cy="6312308"/>
            <a:chOff x="196645" y="-550607"/>
            <a:chExt cx="5899355" cy="631230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995F7A8-39C8-9001-E742-841BA0ACD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-1" r="-2394" b="31326"/>
            <a:stretch/>
          </p:blipFill>
          <p:spPr>
            <a:xfrm>
              <a:off x="946356" y="-550607"/>
              <a:ext cx="5149644" cy="470965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05C6FBE-5371-67F9-DFC6-DA78617F4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-2737" t="79929" r="-2394" b="-287"/>
            <a:stretch/>
          </p:blipFill>
          <p:spPr>
            <a:xfrm>
              <a:off x="196645" y="4365522"/>
              <a:ext cx="5287298" cy="1396179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AA868E1-422D-BF85-D418-BDBD61A67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929" y="388151"/>
            <a:ext cx="3900948" cy="53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04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733DB7-85AD-69B7-CBE5-069E6FA4B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87" y="0"/>
            <a:ext cx="50292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70DA45-ECEE-70B5-7EEF-7856C3CEF7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453"/>
          <a:stretch/>
        </p:blipFill>
        <p:spPr>
          <a:xfrm>
            <a:off x="6413093" y="157700"/>
            <a:ext cx="4559708" cy="654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0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FACAFC9-A59B-7869-DAEC-85E5065EED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4294"/>
          <a:stretch/>
        </p:blipFill>
        <p:spPr>
          <a:xfrm>
            <a:off x="0" y="1397000"/>
            <a:ext cx="12192000" cy="307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3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D0E81B-C8FA-2895-11AE-5762E8822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83" y="94174"/>
            <a:ext cx="10581471" cy="653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89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Kacar, Sedat</dc:creator>
  <cp:lastModifiedBy>Kacar, Sedat</cp:lastModifiedBy>
  <cp:revision>2</cp:revision>
  <dcterms:created xsi:type="dcterms:W3CDTF">2025-04-25T04:12:32Z</dcterms:created>
  <dcterms:modified xsi:type="dcterms:W3CDTF">2025-04-25T04:35:14Z</dcterms:modified>
</cp:coreProperties>
</file>