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51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94F0C-642D-DBB0-3F02-70605AE771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625CDB-A6B8-2BF6-780D-0CF4770626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80A7A-9FCC-B5B1-A420-3BFDB1408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774F2-2098-4B0D-B240-0EA63530C772}" type="datetimeFigureOut">
              <a:rPr lang="en-US" smtClean="0"/>
              <a:t>10/26/2025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F62E18-B0C6-89A5-EDA2-C36E6B504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91C0DD-D825-C6FE-2F18-2DCAC713A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DFD6C-7147-4E42-9E49-62AF0B064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600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8F4EA-FE4A-B16D-BAEB-2FE0A3597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4E2684-7941-0A27-007A-F8E8F3E23E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A4913A-EED6-91DF-2865-3F63CD06A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774F2-2098-4B0D-B240-0EA63530C772}" type="datetimeFigureOut">
              <a:rPr lang="en-US" smtClean="0"/>
              <a:t>10/26/2025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85DC30-65FB-1A9B-5F7F-A70279269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221462-9ED7-F09B-7EDC-B7F448294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DFD6C-7147-4E42-9E49-62AF0B064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69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EA9C35-A71A-923E-336A-747E77E2B6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DE6A71-1E91-219C-FE7B-806AD083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6F8F34-0A61-680D-B696-CD1BAE8BB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774F2-2098-4B0D-B240-0EA63530C772}" type="datetimeFigureOut">
              <a:rPr lang="en-US" smtClean="0"/>
              <a:t>10/26/2025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1310AB-014A-2E98-9A51-02AD74620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F7D2FF-1D5F-7651-7752-28DBABBA6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DFD6C-7147-4E42-9E49-62AF0B064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458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71326-277A-5827-107C-AF98CA9D5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877E4-98AB-E901-17B1-67A7B33FD2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172209-E9B0-7EAA-88E5-FFB48CE9F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774F2-2098-4B0D-B240-0EA63530C772}" type="datetimeFigureOut">
              <a:rPr lang="en-US" smtClean="0"/>
              <a:t>10/26/2025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8F878F-DCC9-ECB4-CBF6-627B9FCA5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D77CD3-7588-0DD6-4CE4-54A37FCEE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DFD6C-7147-4E42-9E49-62AF0B064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260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ED311-981D-BF1A-1FA3-E33F5C7FB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BBF0DF-300B-FCD9-5580-4E3547FDCF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F50C89-8AB5-5982-B659-1075D8522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774F2-2098-4B0D-B240-0EA63530C772}" type="datetimeFigureOut">
              <a:rPr lang="en-US" smtClean="0"/>
              <a:t>10/26/2025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232D07-9D2B-9A84-0874-D22389C8D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32034A-EE06-3DDC-1F3C-B3DBFC812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DFD6C-7147-4E42-9E49-62AF0B064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478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5D054-5FE9-283B-29DE-BC8E0E29C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C41324-AC1A-2B95-DFB6-DF409F3E28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0A0E71-36BE-918A-E7DD-3EE619BAC1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8E4F2E-E26D-6C16-E2C8-3FFBB2D3A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774F2-2098-4B0D-B240-0EA63530C772}" type="datetimeFigureOut">
              <a:rPr lang="en-US" smtClean="0"/>
              <a:t>10/26/2025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A76BCE-8643-0E93-948E-BBB4FD8B9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04EC75-7A3A-3C95-C360-93B15FB01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DFD6C-7147-4E42-9E49-62AF0B064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8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761AF-16E2-5143-F551-73897B583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C47F0C-6E86-A30E-97AA-AE279D7B4E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D920C7-CA4C-144A-3FF5-315EE43051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7BA2A6-F3EA-7FB8-6BCE-ACD2F8960B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105289-E20C-B6FB-9FAD-3D99BF90AE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692CD2-F632-D7AA-0607-014B9223D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774F2-2098-4B0D-B240-0EA63530C772}" type="datetimeFigureOut">
              <a:rPr lang="en-US" smtClean="0"/>
              <a:t>10/26/2025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F82880-E9DC-5CD8-7280-F9AD75F75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D068CE-091C-2D79-0395-A4A538468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DFD6C-7147-4E42-9E49-62AF0B064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886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0E43B-B50C-4718-4042-66BD9A91D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484671-A764-FA0E-740A-23A39A9BD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774F2-2098-4B0D-B240-0EA63530C772}" type="datetimeFigureOut">
              <a:rPr lang="en-US" smtClean="0"/>
              <a:t>10/26/2025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A05B8A-6E3C-60D4-D0B6-AB3F764F4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57FD0B-58E7-708F-33FF-4731725AF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DFD6C-7147-4E42-9E49-62AF0B064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182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191574-7C09-AB6E-FAAF-A3462AF9D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774F2-2098-4B0D-B240-0EA63530C772}" type="datetimeFigureOut">
              <a:rPr lang="en-US" smtClean="0"/>
              <a:t>10/26/2025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EB39E2-1A10-B311-7879-6540A79D2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94BCE2-DDCE-B035-2F39-ABC591907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DFD6C-7147-4E42-9E49-62AF0B064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121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8E7DE-AE2D-244A-D2DA-05EF8BB2A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4E7D3-1C70-EE5B-495C-DC0FF7A8EF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F5D076-B714-959B-D01F-755E0A1527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7774BC-70BC-4ED5-8B21-781338C2D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774F2-2098-4B0D-B240-0EA63530C772}" type="datetimeFigureOut">
              <a:rPr lang="en-US" smtClean="0"/>
              <a:t>10/26/2025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303602-960C-506C-BE81-F7C567524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7EC8BE-DEA9-2A37-B972-10C5C7964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DFD6C-7147-4E42-9E49-62AF0B064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389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C5B21-090E-2061-B30A-0DC8BCAAF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092581-FC38-642B-0F10-143735438D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09FBF2-0370-42AB-5328-EB251D45DE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75EAD1-5F7E-1138-0ADA-A36F7FD7D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774F2-2098-4B0D-B240-0EA63530C772}" type="datetimeFigureOut">
              <a:rPr lang="en-US" smtClean="0"/>
              <a:t>10/26/2025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EDB258-02C7-9420-0960-AFBE3BDED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3641C0-5F4A-B2BC-5D54-17AC79321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DFD6C-7147-4E42-9E49-62AF0B064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071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16247F-9DBA-AC2A-36ED-3676825BF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054450-DB49-800F-6728-4C2CD0A284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30023A-F6BC-45C7-40DE-1352B1C569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5D774F2-2098-4B0D-B240-0EA63530C772}" type="datetimeFigureOut">
              <a:rPr lang="en-US" smtClean="0"/>
              <a:t>10/26/2025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2AF266-C1F7-F449-1D18-CEC772856C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FC31AD-CE79-45C7-0B64-B516E495B2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20DFD6C-7147-4E42-9E49-62AF0B064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486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9151DB0-FCBA-7D13-026A-494778A18B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6584" y="3298674"/>
            <a:ext cx="8509466" cy="953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6455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Kacar, Sedat</dc:creator>
  <cp:lastModifiedBy>Kacar, Sedat</cp:lastModifiedBy>
  <cp:revision>2</cp:revision>
  <dcterms:created xsi:type="dcterms:W3CDTF">2025-10-26T17:05:17Z</dcterms:created>
  <dcterms:modified xsi:type="dcterms:W3CDTF">2025-10-26T17:11:25Z</dcterms:modified>
</cp:coreProperties>
</file>