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30" d="100"/>
          <a:sy n="130" d="100"/>
        </p:scale>
        <p:origin x="-2528" y="-1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94F0C-642D-DBB0-3F02-70605AE771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625CDB-A6B8-2BF6-780D-0CF4770626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80A7A-9FCC-B5B1-A420-3BFDB1408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62E18-B0C6-89A5-EDA2-C36E6B504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91C0DD-D825-C6FE-2F18-2DCAC713A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00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8F4EA-FE4A-B16D-BAEB-2FE0A359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4E2684-7941-0A27-007A-F8E8F3E23E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A4913A-EED6-91DF-2865-3F63CD06A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DC30-65FB-1A9B-5F7F-A70279269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21462-9ED7-F09B-7EDC-B7F448294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692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A9C35-A71A-923E-336A-747E77E2B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DE6A71-1E91-219C-FE7B-806AD083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6F8F34-0A61-680D-B696-CD1BAE8BB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1310AB-014A-2E98-9A51-02AD74620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F7D2FF-1D5F-7651-7752-28DBABBA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58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1326-277A-5827-107C-AF98CA9D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877E4-98AB-E901-17B1-67A7B33FD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72209-E9B0-7EAA-88E5-FFB48CE9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F878F-DCC9-ECB4-CBF6-627B9FCA5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7CD3-7588-0DD6-4CE4-54A37FCEE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6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ED311-981D-BF1A-1FA3-E33F5C7F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BBF0DF-300B-FCD9-5580-4E3547FDC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50C89-8AB5-5982-B659-1075D8522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232D07-9D2B-9A84-0874-D22389C8D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2034A-EE06-3DDC-1F3C-B3DBFC81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47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5D054-5FE9-283B-29DE-BC8E0E29C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41324-AC1A-2B95-DFB6-DF409F3E28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0A0E71-36BE-918A-E7DD-3EE619BAC1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8E4F2E-E26D-6C16-E2C8-3FFBB2D3A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76BCE-8643-0E93-948E-BBB4FD8B9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04EC75-7A3A-3C95-C360-93B15FB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761AF-16E2-5143-F551-73897B583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47F0C-6E86-A30E-97AA-AE279D7B4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920C7-CA4C-144A-3FF5-315EE4305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7BA2A6-F3EA-7FB8-6BCE-ACD2F8960B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05289-E20C-B6FB-9FAD-3D99BF90AE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692CD2-F632-D7AA-0607-014B9223D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F82880-E9DC-5CD8-7280-F9AD75F75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D068CE-091C-2D79-0395-A4A538468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88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E43B-B50C-4718-4042-66BD9A91D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84671-A764-FA0E-740A-23A39A9B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A05B8A-6E3C-60D4-D0B6-AB3F764F4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7FD0B-58E7-708F-33FF-4731725AF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82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191574-7C09-AB6E-FAAF-A3462AF9D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EB39E2-1A10-B311-7879-6540A79D2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4BCE2-DDCE-B035-2F39-ABC59190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12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E7DE-AE2D-244A-D2DA-05EF8BB2A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E7D3-1C70-EE5B-495C-DC0FF7A8E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F5D076-B714-959B-D01F-755E0A152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7774BC-70BC-4ED5-8B21-781338C2D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03602-960C-506C-BE81-F7C567524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EC8BE-DEA9-2A37-B972-10C5C7964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389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C5B21-090E-2061-B30A-0DC8BCAA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092581-FC38-642B-0F10-143735438D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9FBF2-0370-42AB-5328-EB251D45DE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75EAD1-5F7E-1138-0ADA-A36F7FD7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EDB258-02C7-9420-0960-AFBE3BDED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641C0-5F4A-B2BC-5D54-17AC79321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07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16247F-9DBA-AC2A-36ED-3676825BF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54450-DB49-800F-6728-4C2CD0A28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0023A-F6BC-45C7-40DE-1352B1C569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D774F2-2098-4B0D-B240-0EA63530C772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2AF266-C1F7-F449-1D18-CEC772856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FC31AD-CE79-45C7-0B64-B516E495B2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0DFD6C-7147-4E42-9E49-62AF0B0648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4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51DB0-FCBA-7D13-026A-494778A18B58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3333652"/>
            <a:ext cx="9176716" cy="1028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64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2C56C-6C0B-785C-BB67-588D8A473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7392C01-1810-D9EF-5DAF-AFAC8B6DC9DF}"/>
              </a:ext>
            </a:extLst>
          </p:cNvPr>
          <p:cNvPicPr>
            <a:picLocks noChangeAspect="1"/>
          </p:cNvPicPr>
          <p:nvPr/>
        </p:nvPicPr>
        <p:blipFill>
          <a:blip r:embed="rId2">
            <a:biLevel thresh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55" y="3172968"/>
            <a:ext cx="12080289" cy="135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408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rse Sprite Pixel art Animation, sprite, blue, text, wildlife png">
            <a:extLst>
              <a:ext uri="{FF2B5EF4-FFF2-40B4-BE49-F238E27FC236}">
                <a16:creationId xmlns:a16="http://schemas.microsoft.com/office/drawing/2014/main" id="{0308277D-2EF7-1A08-4850-8FAA30012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102" y="685801"/>
            <a:ext cx="9843796" cy="574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670938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51BEE-6004-970A-6218-D43F14F9C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rse Sprite Pixel art Animation, sprite, blue, text, wildlife png">
            <a:extLst>
              <a:ext uri="{FF2B5EF4-FFF2-40B4-BE49-F238E27FC236}">
                <a16:creationId xmlns:a16="http://schemas.microsoft.com/office/drawing/2014/main" id="{C66C3852-6111-FFE6-C578-9B9DEE5901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429" b="14762" l="2222" r="96667">
                        <a14:foregroundMark x1="20556" y1="8095" x2="20556" y2="8095"/>
                        <a14:foregroundMark x1="22500" y1="6667" x2="22500" y2="6667"/>
                        <a14:foregroundMark x1="22500" y1="6667" x2="22500" y2="6667"/>
                        <a14:foregroundMark x1="23889" y1="4762" x2="23889" y2="4762"/>
                        <a14:foregroundMark x1="25278" y1="4286" x2="25278" y2="4286"/>
                        <a14:foregroundMark x1="26111" y1="2381" x2="26111" y2="2381"/>
                        <a14:foregroundMark x1="25278" y1="2381" x2="25278" y2="2381"/>
                        <a14:foregroundMark x1="16667" y1="6667" x2="16667" y2="6667"/>
                        <a14:foregroundMark x1="34722" y1="8571" x2="34722" y2="8571"/>
                        <a14:foregroundMark x1="48889" y1="6190" x2="48889" y2="6190"/>
                        <a14:foregroundMark x1="78056" y1="7143" x2="78056" y2="7143"/>
                        <a14:foregroundMark x1="96667" y1="7619" x2="96667" y2="7619"/>
                        <a14:foregroundMark x1="6944" y1="6667" x2="6944" y2="6667"/>
                        <a14:foregroundMark x1="2222" y1="5238" x2="2222" y2="5238"/>
                        <a14:backgroundMark x1="43056" y1="13333" x2="43056" y2="13333"/>
                        <a14:backgroundMark x1="35000" y1="14286" x2="34167" y2="14286"/>
                        <a14:backgroundMark x1="30556" y1="13333" x2="29444" y2="12381"/>
                        <a14:backgroundMark x1="12222" y1="8095" x2="12222" y2="8095"/>
                        <a14:backgroundMark x1="12222" y1="12857" x2="12222" y2="12857"/>
                        <a14:backgroundMark x1="556" y1="13810" x2="556" y2="13810"/>
                        <a14:backgroundMark x1="1389" y1="1905" x2="1389" y2="1905"/>
                        <a14:backgroundMark x1="5556" y1="2381" x2="5556" y2="2381"/>
                        <a14:backgroundMark x1="8889" y1="2381" x2="8889" y2="2381"/>
                        <a14:backgroundMark x1="12778" y1="1429" x2="12778" y2="1429"/>
                        <a14:backgroundMark x1="13611" y1="4286" x2="13611" y2="4286"/>
                        <a14:backgroundMark x1="13611" y1="9524" x2="13611" y2="9524"/>
                        <a14:backgroundMark x1="15556" y1="10952" x2="15556" y2="10952"/>
                        <a14:backgroundMark x1="16667" y1="11429" x2="16667" y2="11429"/>
                        <a14:backgroundMark x1="29167" y1="5238" x2="28889" y2="4762"/>
                        <a14:backgroundMark x1="29167" y1="2381" x2="30000" y2="2381"/>
                        <a14:backgroundMark x1="33611" y1="2857" x2="33889" y2="2857"/>
                        <a14:backgroundMark x1="36944" y1="2857" x2="36944" y2="2857"/>
                        <a14:backgroundMark x1="37778" y1="952" x2="37778" y2="952"/>
                        <a14:backgroundMark x1="43333" y1="3333" x2="43333" y2="3333"/>
                        <a14:backgroundMark x1="43056" y1="8571" x2="43056" y2="9048"/>
                        <a14:backgroundMark x1="44167" y1="10952" x2="44167" y2="10952"/>
                        <a14:backgroundMark x1="60278" y1="14286" x2="60278" y2="14286"/>
                        <a14:backgroundMark x1="56667" y1="15714" x2="56667" y2="15714"/>
                        <a14:backgroundMark x1="56111" y1="19048" x2="55833" y2="19048"/>
                        <a14:backgroundMark x1="49167" y1="18095" x2="47500" y2="18095"/>
                        <a14:backgroundMark x1="41944" y1="18571" x2="40556" y2="18571"/>
                        <a14:backgroundMark x1="36667" y1="18571" x2="34722" y2="19524"/>
                        <a14:backgroundMark x1="32222" y1="19524" x2="30556" y2="20000"/>
                        <a14:backgroundMark x1="28333" y1="19048" x2="27500" y2="19048"/>
                        <a14:backgroundMark x1="25833" y1="19048" x2="25000" y2="19048"/>
                        <a14:backgroundMark x1="23333" y1="19048" x2="21389" y2="19048"/>
                        <a14:backgroundMark x1="13333" y1="19048" x2="9444" y2="19048"/>
                        <a14:backgroundMark x1="7222" y1="18571" x2="6944" y2="18571"/>
                        <a14:backgroundMark x1="12222" y1="18571" x2="62778" y2="21905"/>
                        <a14:backgroundMark x1="62778" y1="21905" x2="69167" y2="20000"/>
                        <a14:backgroundMark x1="69167" y1="20000" x2="60278" y2="17619"/>
                        <a14:backgroundMark x1="60278" y1="17619" x2="79444" y2="20952"/>
                        <a14:backgroundMark x1="79444" y1="20952" x2="81667" y2="19048"/>
                        <a14:backgroundMark x1="81111" y1="17619" x2="83056" y2="16667"/>
                        <a14:backgroundMark x1="85833" y1="16190" x2="86667" y2="16190"/>
                        <a14:backgroundMark x1="88611" y1="15714" x2="92778" y2="15714"/>
                        <a14:backgroundMark x1="93333" y1="15714" x2="93333" y2="15714"/>
                        <a14:backgroundMark x1="93611" y1="15714" x2="93611" y2="15714"/>
                        <a14:backgroundMark x1="95000" y1="15714" x2="90000" y2="20476"/>
                        <a14:backgroundMark x1="90000" y1="18571" x2="92222" y2="17143"/>
                        <a14:backgroundMark x1="93611" y1="16667" x2="94167" y2="16667"/>
                        <a14:backgroundMark x1="96111" y1="16667" x2="96111" y2="16667"/>
                        <a14:backgroundMark x1="96944" y1="16190" x2="96944" y2="16190"/>
                        <a14:backgroundMark x1="96944" y1="14762" x2="96944" y2="14762"/>
                        <a14:backgroundMark x1="94444" y1="14286" x2="94444" y2="14286"/>
                        <a14:backgroundMark x1="93889" y1="11429" x2="93889" y2="11429"/>
                        <a14:backgroundMark x1="93611" y1="10476" x2="93611" y2="10476"/>
                        <a14:backgroundMark x1="92778" y1="10476" x2="93056" y2="10476"/>
                        <a14:backgroundMark x1="95278" y1="10476" x2="95556" y2="10952"/>
                        <a14:backgroundMark x1="96667" y1="15714" x2="96667" y2="15714"/>
                        <a14:backgroundMark x1="97500" y1="14286" x2="97500" y2="14286"/>
                        <a14:backgroundMark x1="86389" y1="6190" x2="86389" y2="8571"/>
                        <a14:backgroundMark x1="86944" y1="13333" x2="86944" y2="13333"/>
                        <a14:backgroundMark x1="86389" y1="15238" x2="86389" y2="15238"/>
                        <a14:backgroundMark x1="85556" y1="476" x2="85833" y2="476"/>
                        <a14:backgroundMark x1="91111" y1="952" x2="91389" y2="952"/>
                        <a14:backgroundMark x1="91389" y1="952" x2="88056" y2="1905"/>
                        <a14:backgroundMark x1="80556" y1="1905" x2="78889" y2="2381"/>
                        <a14:backgroundMark x1="77500" y1="2381" x2="76944" y2="2381"/>
                        <a14:backgroundMark x1="72778" y1="2381" x2="72778" y2="2381"/>
                        <a14:backgroundMark x1="69722" y1="1429" x2="69722" y2="1429"/>
                        <a14:backgroundMark x1="63889" y1="0" x2="63333" y2="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83318"/>
          <a:stretch/>
        </p:blipFill>
        <p:spPr bwMode="auto">
          <a:xfrm>
            <a:off x="989045" y="2950029"/>
            <a:ext cx="9843796" cy="957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92859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AF62BF9-CA57-F6DC-7A8B-BC89C34AB1B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251810">
                  <a:alpha val="27059"/>
                </a:srgbClr>
              </a:clrFrom>
              <a:clrTo>
                <a:srgbClr val="251810">
                  <a:alpha val="0"/>
                </a:srgbClr>
              </a:clrTo>
            </a:clrChange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115000"/>
                    </a14:imgEffect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42" y="2170430"/>
            <a:ext cx="5781675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8882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313312F-0C15-9474-B55B-8DF4B6D8B86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bg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1500"/>
                    </a14:imgEffect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162" y="3105150"/>
            <a:ext cx="5781675" cy="6477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2111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505</TotalTime>
  <Words>0</Words>
  <Application>Microsoft Office PowerPoint</Application>
  <PresentationFormat>Widescreen</PresentationFormat>
  <Paragraphs>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Kacar, Sedat</dc:creator>
  <cp:lastModifiedBy>Kacar, Sedat</cp:lastModifiedBy>
  <cp:revision>3</cp:revision>
  <dcterms:created xsi:type="dcterms:W3CDTF">2025-10-26T17:05:17Z</dcterms:created>
  <dcterms:modified xsi:type="dcterms:W3CDTF">2025-10-27T01:34:43Z</dcterms:modified>
</cp:coreProperties>
</file>