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8 –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OOP in JavaScript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do we need inheritance?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prototypal inheritance?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OOP in JavaScript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ES6 features that make it easier to do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Inheritance with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OOP in JavaScript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was not built with OOP in mind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Objects, prototypes and constructor functions were the way to use OOP in the past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From ES6 forward we have new features specifically designed with OOP in mind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Classes and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Classes are templates from which we can build new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They are similar to constructor functions with some extra features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is built in the classes for customizing the build process of the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Inheritance is very simple and easy to use, no prototypes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8 – Objects</vt:lpstr>
      <vt:lpstr>From last class</vt:lpstr>
      <vt:lpstr>Class plan</vt:lpstr>
      <vt:lpstr>OOP in JavaScript</vt:lpstr>
      <vt:lpstr>Classes and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12</cp:revision>
  <dcterms:created xsi:type="dcterms:W3CDTF">2020-01-12T22:31:45Z</dcterms:created>
  <dcterms:modified xsi:type="dcterms:W3CDTF">2021-01-27T14:03:56Z</dcterms:modified>
</cp:coreProperties>
</file>