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CF"/>
    <a:srgbClr val="002C5E"/>
    <a:srgbClr val="513570"/>
    <a:srgbClr val="95D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9F7C8-EC64-49EF-85F2-68424AE82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E52-CFC3-47B9-9647-4E8FF8F8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403D-E286-46FF-950E-9482E896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59866-A824-4BB0-A3A7-D2F7BE2E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7A07-3E77-4361-93A1-DEE251A1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0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D06-71E6-40A5-A652-E2B82966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08F33-569F-40B9-BD22-A96A63B0B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53BF-481F-48EF-A71B-970E144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E8F68-570D-476A-8731-B500C5B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76DE-A1E0-418B-9543-4B9568C0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8852-5D7C-4D96-ADED-DBFEC6F1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FAFA-CA43-4A43-A158-FE2C8F9E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4936-75F2-4237-9E06-F97BCB3F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09BA7-0684-49BA-BA7F-530785E0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C7C5-7C6A-4B60-A92A-D607A54F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74F8-6C70-4DC7-B03F-2783795C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5BD8-E543-4885-A65F-4921A8F8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3851-A2CB-4938-B8C6-97BB50E8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5C9D-B0CA-4BFD-9ABF-AC977AD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2047-5278-4520-91AA-3D12DE7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393-1470-40BE-A8AB-4AD212A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D0F14-550A-400F-9BF1-BE038D9D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5C17-6452-422F-8957-ACCBA67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9AE-BC0C-4DB3-BDC3-BBA0C660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9A1E-B447-465A-8282-1535D886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83BD-4385-4F61-BEFB-C65AF79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8B55-2A25-444A-A094-508C77F5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BA8-90FA-4ADF-BBA0-E6B4765D4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480EE-7088-498F-B256-3F7987A5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8D93-3A98-4F3B-8904-A889B034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C7675-357C-474E-B9B6-891F6F0F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D8D-DFBD-45EB-AB01-D0578D12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1567-741B-4407-8147-1B686DC4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E798D-6BA9-4EC2-A545-4E9A268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BC215-240C-418E-B59D-965754EAD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4A727-5374-4F5A-83FC-8677D3F01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11F6B-BA7E-4048-A7C7-710CE48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1CF0-D28E-4ECA-958F-E6BE009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8755F-E8CA-4C10-B0C3-89A8A1FC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163B-D8BF-4AFB-8082-64F1C271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4D09-3655-4C85-AD40-6F6A12B6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B4518-EEDA-403C-974B-88A1F36C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8969F-D575-4DCE-A18B-1BF3D9F7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A9619-FDC0-47A7-ACC5-C3BB0AB4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EFE09-E5E3-4AD4-B927-B682EF1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A6E2-ABA4-4B47-BCCE-1A9320B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557-A2AC-4DDA-8C1F-257E9309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5AB5D-E44B-45CF-B5C0-0BD3EB98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D4C4-B74E-4668-B953-B24E3602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0C01B-349A-41DA-9445-EC76CF25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D5CCD-AF91-4446-9C4C-E9606E9B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6F3DD-B020-4DFB-9C94-4B9342D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622-94BC-473E-B6C2-8B8594D4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07508-7E7B-4DD3-93EF-0189DD3E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36E84-0FD1-4111-AE90-007E0E62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B60B0-7F0C-41AF-968D-712153A3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94D4-E4EF-4BFB-969A-F013064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4D5E-FDF2-47AC-A168-74649F33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96CAE-DB49-47CE-916B-D289255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0DBF-EF5B-441F-B0AD-4CA2B48B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AF9-6D5F-4FA6-8140-D51B3A797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A3F6D-4261-4C06-AA47-6C6BE6190FF5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C8B9-2EE2-42EA-9B43-A49ECE66E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1268-4C6F-4A36-8772-D48E94E3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C4E9-40F7-43D9-AF50-8DBC2CFE8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2C2-F39D-4C2E-962C-CA7C6FA88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Module 4 – </a:t>
            </a:r>
            <a:b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Under the 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4116A-F3A2-467F-907E-05DA6E5A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utura PT Bold" panose="020B0902020204020203" pitchFamily="34" charset="0"/>
              </a:rPr>
              <a:t>Understanding how JavaScript works in the browser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EE914B-EEE1-428C-9014-4154273D1F3D}"/>
              </a:ext>
            </a:extLst>
          </p:cNvPr>
          <p:cNvSpPr txBox="1">
            <a:spLocks/>
          </p:cNvSpPr>
          <p:nvPr/>
        </p:nvSpPr>
        <p:spPr>
          <a:xfrm>
            <a:off x="236915" y="5735637"/>
            <a:ext cx="3071319" cy="568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Trainer: Trainer Name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Futura PT Bold" panose="020B0902020204020203" pitchFamily="34" charset="0"/>
              </a:rPr>
              <a:t>Assistant: Assistant Name</a:t>
            </a:r>
          </a:p>
        </p:txBody>
      </p:sp>
    </p:spTree>
    <p:extLst>
      <p:ext uri="{BB962C8B-B14F-4D97-AF65-F5344CB8AC3E}">
        <p14:creationId xmlns:p14="http://schemas.microsoft.com/office/powerpoint/2010/main" val="99720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From last class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does it mean: Function is a first class citizen?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can we do with functions in JavaScript?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higher order functions?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the most commonly used higher order functions?</a:t>
            </a:r>
          </a:p>
        </p:txBody>
      </p:sp>
    </p:spTree>
    <p:extLst>
      <p:ext uri="{BB962C8B-B14F-4D97-AF65-F5344CB8AC3E}">
        <p14:creationId xmlns:p14="http://schemas.microsoft.com/office/powerpoint/2010/main" val="122835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Class plan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How is everything parsed in the browser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is JavaScript executed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Where is JavaScript executed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the different features in the browser that help JavaScript out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is the event queue, event loop and browser APIs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What are callback functions?</a:t>
            </a:r>
          </a:p>
        </p:txBody>
      </p:sp>
    </p:spTree>
    <p:extLst>
      <p:ext uri="{BB962C8B-B14F-4D97-AF65-F5344CB8AC3E}">
        <p14:creationId xmlns:p14="http://schemas.microsoft.com/office/powerpoint/2010/main" val="58340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How is everything parsed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Everything is executed line by line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When the code gets to the script tag it starts executing JavaScript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browser engine executes JavaScript code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Futura PT Bold" panose="020B0902020204020203" pitchFamily="34" charset="0"/>
            </a:endParaRPr>
          </a:p>
          <a:p>
            <a:endParaRPr lang="en-US" dirty="0">
              <a:solidFill>
                <a:srgbClr val="0086CF"/>
              </a:solidFill>
              <a:latin typeface="Futura PT Bold" panose="020B090202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3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C5E"/>
                </a:solidFill>
                <a:latin typeface="Futura PT Bold" panose="020B0902020204020203" pitchFamily="34" charset="0"/>
              </a:rPr>
              <a:t>The browser</a:t>
            </a:r>
            <a:endParaRPr lang="en-US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2AE8-01CD-42A3-BAAA-642F64DA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1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JavaScript can only be executed in one place ( one thread 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To not block the page, the browser helps JavaScript out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browser has APIs for all the waiting functions that are going to block the thread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There is a special queueing system for tasks so that everything executes in a certain order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utura PT Bold" panose="020B0902020204020203" pitchFamily="34" charset="0"/>
              </a:rPr>
              <a:t>The event loop manages everything, from deciding when to put some JavaScript code on to the thread, to painting the screen on the display</a:t>
            </a:r>
          </a:p>
        </p:txBody>
      </p:sp>
    </p:spTree>
    <p:extLst>
      <p:ext uri="{BB962C8B-B14F-4D97-AF65-F5344CB8AC3E}">
        <p14:creationId xmlns:p14="http://schemas.microsoft.com/office/powerpoint/2010/main" val="95542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8AFC-8B6D-4E29-9F1B-D78C3484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974" y="2293937"/>
            <a:ext cx="5543551" cy="1325563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rgbClr val="002C5E"/>
                </a:solidFill>
                <a:latin typeface="Futura PT Bold" panose="020B0902020204020203" pitchFamily="34" charset="0"/>
              </a:rPr>
              <a:t>Questions</a:t>
            </a:r>
            <a:r>
              <a:rPr lang="en-US" sz="7200" dirty="0">
                <a:solidFill>
                  <a:srgbClr val="002C5E"/>
                </a:solidFill>
                <a:latin typeface="Futura PT Bold" panose="020B0902020204020203" pitchFamily="34" charset="0"/>
              </a:rPr>
              <a:t>?</a:t>
            </a:r>
            <a:endParaRPr lang="en-US" sz="7200" dirty="0">
              <a:solidFill>
                <a:srgbClr val="513570"/>
              </a:solidFill>
              <a:latin typeface="Futura PT Bold" panose="020B090202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7A0DD-3E6A-4B02-8D5B-C8DD41444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080" y="1619403"/>
            <a:ext cx="3323920" cy="3323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49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Futura PT Bold</vt:lpstr>
      <vt:lpstr>Office Theme</vt:lpstr>
      <vt:lpstr>Module 4 –  Under the hood</vt:lpstr>
      <vt:lpstr>From last class</vt:lpstr>
      <vt:lpstr>Class plan</vt:lpstr>
      <vt:lpstr>How is everything parsed</vt:lpstr>
      <vt:lpstr>The browser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0 - Introduction</dc:title>
  <dc:creator>Dragan Gelevski</dc:creator>
  <cp:lastModifiedBy>Risto Panchevski</cp:lastModifiedBy>
  <cp:revision>13</cp:revision>
  <dcterms:created xsi:type="dcterms:W3CDTF">2020-01-12T22:31:45Z</dcterms:created>
  <dcterms:modified xsi:type="dcterms:W3CDTF">2021-01-27T13:59:31Z</dcterms:modified>
</cp:coreProperties>
</file>