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1 – AJAX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Requesting and handling external data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01404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Trainer Name</a:t>
            </a:r>
          </a:p>
          <a:p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Assistant Name</a:t>
            </a: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do we request data from external sources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AJAX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JSON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are APIs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Requesting data from external sources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Everything on the internet communicates through HTTP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Each time we click on a link it sends an HTTP request for the page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With AJAX we can send requests without reloading the page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AJAX allows us to create dynamic pages that do not reload any time when they need something to be loaded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Each time we request data from external source with AJAX we get data package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JSON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Short for: JavaScript Object Notation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Data format that is used for sending and receiving data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It is formatted text in a particular way so that different systems can understand the data in it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we ask for data from external service we usually get it in some data format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We can convert JSON text into JavaScript object so we can use it in our application and vice versa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APIs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Short for: Application Programming Interface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Server applications that are used for communication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Used as interfaces to some data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 data can be open so that anyone can access it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Some APIs require a key that is unique to the user making the requests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8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Questions?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 PT Bold</vt:lpstr>
      <vt:lpstr>Office Theme</vt:lpstr>
      <vt:lpstr>Module 1 – AJAX</vt:lpstr>
      <vt:lpstr>Class plan</vt:lpstr>
      <vt:lpstr>Requesting data from external sources</vt:lpstr>
      <vt:lpstr>JSON</vt:lpstr>
      <vt:lpstr>APIs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Risto Panchevski</cp:lastModifiedBy>
  <cp:revision>16</cp:revision>
  <dcterms:created xsi:type="dcterms:W3CDTF">2020-01-12T22:31:45Z</dcterms:created>
  <dcterms:modified xsi:type="dcterms:W3CDTF">2021-01-27T13:51:46Z</dcterms:modified>
</cp:coreProperties>
</file>