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3 –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Functions as first class citizens and Higher Order functions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01404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Trainer Name</a:t>
            </a:r>
          </a:p>
          <a:p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Assistant Name</a:t>
            </a: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From last class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Why were functions useful?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are anonymous functions?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are arrow functions?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do we call self invoked functions?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recursion?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the difference between function and block scope?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 as first class citizens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 as parameters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 as return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 in variables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Arguments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Higher order functions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Filter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Map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Reduce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6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Functions as first class citizens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 can be used as any other entity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Can be used as a parameter or return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Can be used as an object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Can be stored in a variable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Higher order functions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 that accept other functions as a parameter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These functions execute some complex logic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We can chain higher order functions in order to build more complex logic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149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 PT Bold</vt:lpstr>
      <vt:lpstr>Office Theme</vt:lpstr>
      <vt:lpstr>Module 3 – Functions</vt:lpstr>
      <vt:lpstr>From last class</vt:lpstr>
      <vt:lpstr>Class plan</vt:lpstr>
      <vt:lpstr>Functions as first class citizens</vt:lpstr>
      <vt:lpstr>Higher order functions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Risto Panchevski</cp:lastModifiedBy>
  <cp:revision>12</cp:revision>
  <dcterms:created xsi:type="dcterms:W3CDTF">2020-01-12T22:31:45Z</dcterms:created>
  <dcterms:modified xsi:type="dcterms:W3CDTF">2021-01-27T13:56:34Z</dcterms:modified>
</cp:coreProperties>
</file>