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5 – </a:t>
            </a:r>
            <a:b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JavaScript Asynchronous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How do we handle asynchronous stuff in JavaScript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Assistant Name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is our JavaScript script executed?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Where is JavaScript code executed?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Why is JavaScript not stuck when we call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SetTimeout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()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does the browser help the JavaScript execution?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a callback function?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callback hell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Avoiding callback hell with promises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Promises resolving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Async/Await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96667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Callback hell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Asynchronous execution is when multiple stuff are executed at the same time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Callbacks are great for making sure asynchronous code executes in the right order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Callbacks can sometimes be hard to organize, write and read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 huge callback tree is called callback hell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How to avoid callback hell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Promises are a great way to handle asynchronous tasks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Promises are easy to read and organize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 promise is resolved when we get an answer from the task we are doing asynchronously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Async/Await – A nicer and shorter way of handling asynchronous tasks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Async/Await still works with promises in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background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Questions?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5 –  JavaScript Asynchronous</vt:lpstr>
      <vt:lpstr>From last class</vt:lpstr>
      <vt:lpstr>Class plan</vt:lpstr>
      <vt:lpstr>Callback hell</vt:lpstr>
      <vt:lpstr>How to avoid callback hell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11</cp:revision>
  <dcterms:created xsi:type="dcterms:W3CDTF">2020-01-12T22:31:45Z</dcterms:created>
  <dcterms:modified xsi:type="dcterms:W3CDTF">2021-01-27T14:01:20Z</dcterms:modified>
</cp:coreProperties>
</file>