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2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Function types, scope and recursion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Assistant Name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request stuff from external sources?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AJAX?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is AJAX great?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JSON?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transform JSON to JavaScript object?</a:t>
            </a:r>
          </a:p>
        </p:txBody>
      </p:sp>
    </p:spTree>
    <p:extLst>
      <p:ext uri="{BB962C8B-B14F-4D97-AF65-F5344CB8AC3E}">
        <p14:creationId xmlns:p14="http://schemas.microsoft.com/office/powerpoint/2010/main" val="22907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Looking back at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Different function types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Self-invoked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Explaining scope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Why are functions important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Easy representation of human concepts in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data easily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 components: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Parameters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Return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multiple times and they will always execute at the same point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Function types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 – used when we need a function at the spot without identifying it, usually when sending it as a parameter or returning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 – A shorter way of writing anonymous functions ( easier for callbacks, not recommended for object methods 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 Invoked Functions – Usually used for executing a code once in a closed scope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Recursion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in other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also call the same function in it self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functions call them selves it’s called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Usually there is a fail-safe mechanism in a recursive function in order to stop calling it self at some point</a:t>
            </a:r>
          </a:p>
        </p:txBody>
      </p:sp>
    </p:spTree>
    <p:extLst>
      <p:ext uri="{BB962C8B-B14F-4D97-AF65-F5344CB8AC3E}">
        <p14:creationId xmlns:p14="http://schemas.microsoft.com/office/powerpoint/2010/main" val="32982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PT Bold</vt:lpstr>
      <vt:lpstr>Office Theme</vt:lpstr>
      <vt:lpstr>Module 2 – Functions</vt:lpstr>
      <vt:lpstr>From last class</vt:lpstr>
      <vt:lpstr>Class plan</vt:lpstr>
      <vt:lpstr>Why are functions important</vt:lpstr>
      <vt:lpstr>Function types</vt:lpstr>
      <vt:lpstr>Recursion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Tanja Stojanovska</cp:lastModifiedBy>
  <cp:revision>19</cp:revision>
  <dcterms:created xsi:type="dcterms:W3CDTF">2020-01-12T22:31:45Z</dcterms:created>
  <dcterms:modified xsi:type="dcterms:W3CDTF">2022-12-06T11:45:38Z</dcterms:modified>
</cp:coreProperties>
</file>