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6 </a:t>
            </a:r>
            <a:r>
              <a:rPr lang="en-US">
                <a:solidFill>
                  <a:schemeClr val="bg1"/>
                </a:solidFill>
                <a:latin typeface="Futura PT Bold" panose="020B0902020204020203" pitchFamily="34" charset="0"/>
              </a:rPr>
              <a:t>– Objects</a:t>
            </a:r>
            <a:endParaRPr lang="en-US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Advanced features of and for handling objects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asynchronous code?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callback hell?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get callback hell?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the solution?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promises useful?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 keyword in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Destructing objects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Spread operator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 methods</a:t>
            </a:r>
          </a:p>
        </p:txBody>
      </p:sp>
    </p:spTree>
    <p:extLst>
      <p:ext uri="{BB962C8B-B14F-4D97-AF65-F5344CB8AC3E}">
        <p14:creationId xmlns:p14="http://schemas.microsoft.com/office/powerpoint/2010/main" val="14003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This keyword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 keyword is pointing to the current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also points to the current object from methods written with the function keyword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 in arrow functions point to the context where the function was called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Object methods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Object constructor holds many methods that we can use to manipulate other objects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get the keys or values of a certain object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create new objects of a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certain type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6 – Objects</vt:lpstr>
      <vt:lpstr>From last class</vt:lpstr>
      <vt:lpstr>Class plan</vt:lpstr>
      <vt:lpstr>This keyword</vt:lpstr>
      <vt:lpstr>Object methods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12</cp:revision>
  <dcterms:created xsi:type="dcterms:W3CDTF">2020-01-12T22:31:45Z</dcterms:created>
  <dcterms:modified xsi:type="dcterms:W3CDTF">2021-01-27T14:02:09Z</dcterms:modified>
</cp:coreProperties>
</file>