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1" r:id="rId1"/>
    <p:sldMasterId id="2147483670" r:id="rId2"/>
  </p:sldMasterIdLst>
  <p:notesMasterIdLst>
    <p:notesMasterId r:id="rId26"/>
  </p:notesMasterIdLst>
  <p:sldIdLst>
    <p:sldId id="256" r:id="rId3"/>
    <p:sldId id="261" r:id="rId4"/>
    <p:sldId id="330" r:id="rId5"/>
    <p:sldId id="316" r:id="rId6"/>
    <p:sldId id="331" r:id="rId7"/>
    <p:sldId id="322" r:id="rId8"/>
    <p:sldId id="332" r:id="rId9"/>
    <p:sldId id="333" r:id="rId10"/>
    <p:sldId id="334" r:id="rId11"/>
    <p:sldId id="279" r:id="rId12"/>
    <p:sldId id="320" r:id="rId13"/>
    <p:sldId id="323" r:id="rId14"/>
    <p:sldId id="321" r:id="rId15"/>
    <p:sldId id="324" r:id="rId16"/>
    <p:sldId id="325" r:id="rId17"/>
    <p:sldId id="326" r:id="rId18"/>
    <p:sldId id="335" r:id="rId19"/>
    <p:sldId id="336" r:id="rId20"/>
    <p:sldId id="339" r:id="rId21"/>
    <p:sldId id="340" r:id="rId22"/>
    <p:sldId id="338" r:id="rId23"/>
    <p:sldId id="341" r:id="rId24"/>
    <p:sldId id="342" r:id="rId25"/>
  </p:sldIdLst>
  <p:sldSz cx="9144000" cy="5143500" type="screen16x9"/>
  <p:notesSz cx="6858000" cy="9144000"/>
  <p:embeddedFontLst>
    <p:embeddedFont>
      <p:font typeface="Arial Black" panose="020B0A04020102020204" pitchFamily="34" charset="0"/>
      <p:bold r:id="rId27"/>
    </p:embeddedFont>
    <p:embeddedFont>
      <p:font typeface="Calibri" panose="020F0502020204030204" pitchFamily="34" charset="0"/>
      <p:regular r:id="rId28"/>
      <p:bold r:id="rId29"/>
      <p:italic r:id="rId30"/>
      <p:boldItalic r:id="rId31"/>
    </p:embeddedFont>
    <p:embeddedFont>
      <p:font typeface="Montserrat" panose="00000500000000000000" pitchFamily="2" charset="0"/>
      <p:regular r:id="rId32"/>
      <p:bold r:id="rId33"/>
      <p:italic r:id="rId34"/>
      <p:boldItalic r:id="rId35"/>
    </p:embeddedFont>
    <p:embeddedFont>
      <p:font typeface="Roboto" panose="02000000000000000000" pitchFamily="2" charset="0"/>
      <p:regular r:id="rId36"/>
      <p:bold r:id="rId37"/>
      <p:italic r:id="rId38"/>
      <p:boldItalic r:id="rId39"/>
    </p:embeddedFont>
    <p:embeddedFont>
      <p:font typeface="Roboto Medium" panose="02000000000000000000" pitchFamily="2"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CE2B98-88FF-4F5B-90DF-17F6FC83B82D}" v="2" dt="2020-03-03T09:17:53.447"/>
    <p1510:client id="{35EC603B-E692-4662-9769-533CBFB6115D}" v="5" dt="2023-03-18T07:48:37.3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7" d="100"/>
          <a:sy n="117" d="100"/>
        </p:scale>
        <p:origin x="451"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19.xml"/><Relationship Id="rId34" Type="http://schemas.openxmlformats.org/officeDocument/2006/relationships/font" Target="fonts/font8.fntdata"/><Relationship Id="rId42" Type="http://schemas.openxmlformats.org/officeDocument/2006/relationships/font" Target="fonts/font16.fntdata"/><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font" Target="fonts/font17.fntdata"/><Relationship Id="rId48" Type="http://schemas.microsoft.com/office/2015/10/relationships/revisionInfo" Target="revisionInfo.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7e1ca1c087_0_9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5" name="Google Shape;145;g7e1ca1c087_0_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e24b9fb81_0_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g7e24b9fb81_0_7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g7e24b9fb81_0_7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e24b9fb81_0_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g7e24b9fb81_0_7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g7e24b9fb81_0_7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42789324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e24b9fb81_0_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g7e24b9fb81_0_7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g7e24b9fb81_0_7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3180718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7e24b9fb81_0_1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1" name="Google Shape;311;g7e24b9fb81_0_12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g7e24b9fb81_0_12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63"/>
        <p:cNvGrpSpPr/>
        <p:nvPr/>
      </p:nvGrpSpPr>
      <p:grpSpPr>
        <a:xfrm>
          <a:off x="0" y="0"/>
          <a:ext cx="0" cy="0"/>
          <a:chOff x="0" y="0"/>
          <a:chExt cx="0" cy="0"/>
        </a:xfrm>
      </p:grpSpPr>
      <p:sp>
        <p:nvSpPr>
          <p:cNvPr id="64" name="Google Shape;64;p14"/>
          <p:cNvSpPr txBox="1">
            <a:spLocks noGrp="1"/>
          </p:cNvSpPr>
          <p:nvPr>
            <p:ph type="ctrTitle"/>
          </p:nvPr>
        </p:nvSpPr>
        <p:spPr>
          <a:xfrm>
            <a:off x="685800" y="841772"/>
            <a:ext cx="7772400" cy="1790700"/>
          </a:xfrm>
          <a:prstGeom prst="rect">
            <a:avLst/>
          </a:prstGeom>
          <a:noFill/>
          <a:ln>
            <a:noFill/>
          </a:ln>
        </p:spPr>
        <p:txBody>
          <a:bodyPr spcFirstLastPara="1" wrap="square" lIns="68575" tIns="34275" rIns="68575" bIns="34275" anchor="b" anchorCtr="0">
            <a:noAutofit/>
          </a:bodyPr>
          <a:lstStyle>
            <a:lvl1pPr lvl="0" algn="ctr" rtl="0">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65" name="Google Shape;65;p14"/>
          <p:cNvSpPr txBox="1">
            <a:spLocks noGrp="1"/>
          </p:cNvSpPr>
          <p:nvPr>
            <p:ph type="subTitle" idx="1"/>
          </p:nvPr>
        </p:nvSpPr>
        <p:spPr>
          <a:xfrm>
            <a:off x="1143000" y="2701528"/>
            <a:ext cx="6858000" cy="1241700"/>
          </a:xfrm>
          <a:prstGeom prst="rect">
            <a:avLst/>
          </a:prstGeom>
          <a:noFill/>
          <a:ln>
            <a:noFill/>
          </a:ln>
        </p:spPr>
        <p:txBody>
          <a:bodyPr spcFirstLastPara="1" wrap="square" lIns="68575" tIns="34275" rIns="68575" bIns="34275" anchor="t" anchorCtr="0">
            <a:noAutofit/>
          </a:bodyPr>
          <a:lstStyle>
            <a:lvl1pPr lvl="0" algn="ctr" rtl="0">
              <a:lnSpc>
                <a:spcPct val="90000"/>
              </a:lnSpc>
              <a:spcBef>
                <a:spcPts val="800"/>
              </a:spcBef>
              <a:spcAft>
                <a:spcPts val="0"/>
              </a:spcAft>
              <a:buClr>
                <a:schemeClr val="dk1"/>
              </a:buClr>
              <a:buSzPts val="1800"/>
              <a:buNone/>
              <a:defRPr sz="1800"/>
            </a:lvl1pPr>
            <a:lvl2pPr lvl="1" algn="ctr" rtl="0">
              <a:lnSpc>
                <a:spcPct val="90000"/>
              </a:lnSpc>
              <a:spcBef>
                <a:spcPts val="400"/>
              </a:spcBef>
              <a:spcAft>
                <a:spcPts val="0"/>
              </a:spcAft>
              <a:buClr>
                <a:schemeClr val="dk1"/>
              </a:buClr>
              <a:buSzPts val="1500"/>
              <a:buNone/>
              <a:defRPr sz="1500"/>
            </a:lvl2pPr>
            <a:lvl3pPr lvl="2" algn="ctr" rtl="0">
              <a:lnSpc>
                <a:spcPct val="90000"/>
              </a:lnSpc>
              <a:spcBef>
                <a:spcPts val="400"/>
              </a:spcBef>
              <a:spcAft>
                <a:spcPts val="0"/>
              </a:spcAft>
              <a:buClr>
                <a:schemeClr val="dk1"/>
              </a:buClr>
              <a:buSzPts val="1400"/>
              <a:buNone/>
              <a:defRPr sz="1400"/>
            </a:lvl3pPr>
            <a:lvl4pPr lvl="3" algn="ctr" rtl="0">
              <a:lnSpc>
                <a:spcPct val="90000"/>
              </a:lnSpc>
              <a:spcBef>
                <a:spcPts val="400"/>
              </a:spcBef>
              <a:spcAft>
                <a:spcPts val="0"/>
              </a:spcAft>
              <a:buClr>
                <a:schemeClr val="dk1"/>
              </a:buClr>
              <a:buSzPts val="1200"/>
              <a:buNone/>
              <a:defRPr sz="1200"/>
            </a:lvl4pPr>
            <a:lvl5pPr lvl="4" algn="ctr" rtl="0">
              <a:lnSpc>
                <a:spcPct val="90000"/>
              </a:lnSpc>
              <a:spcBef>
                <a:spcPts val="400"/>
              </a:spcBef>
              <a:spcAft>
                <a:spcPts val="0"/>
              </a:spcAft>
              <a:buClr>
                <a:schemeClr val="dk1"/>
              </a:buClr>
              <a:buSzPts val="1200"/>
              <a:buNone/>
              <a:defRPr sz="1200"/>
            </a:lvl5pPr>
            <a:lvl6pPr lvl="5" algn="ctr" rtl="0">
              <a:lnSpc>
                <a:spcPct val="90000"/>
              </a:lnSpc>
              <a:spcBef>
                <a:spcPts val="400"/>
              </a:spcBef>
              <a:spcAft>
                <a:spcPts val="0"/>
              </a:spcAft>
              <a:buClr>
                <a:schemeClr val="dk1"/>
              </a:buClr>
              <a:buSzPts val="1200"/>
              <a:buNone/>
              <a:defRPr sz="1200"/>
            </a:lvl6pPr>
            <a:lvl7pPr lvl="6" algn="ctr" rtl="0">
              <a:lnSpc>
                <a:spcPct val="90000"/>
              </a:lnSpc>
              <a:spcBef>
                <a:spcPts val="400"/>
              </a:spcBef>
              <a:spcAft>
                <a:spcPts val="0"/>
              </a:spcAft>
              <a:buClr>
                <a:schemeClr val="dk1"/>
              </a:buClr>
              <a:buSzPts val="1200"/>
              <a:buNone/>
              <a:defRPr sz="1200"/>
            </a:lvl7pPr>
            <a:lvl8pPr lvl="7" algn="ctr" rtl="0">
              <a:lnSpc>
                <a:spcPct val="90000"/>
              </a:lnSpc>
              <a:spcBef>
                <a:spcPts val="400"/>
              </a:spcBef>
              <a:spcAft>
                <a:spcPts val="0"/>
              </a:spcAft>
              <a:buClr>
                <a:schemeClr val="dk1"/>
              </a:buClr>
              <a:buSzPts val="1200"/>
              <a:buNone/>
              <a:defRPr sz="1200"/>
            </a:lvl8pPr>
            <a:lvl9pPr lvl="8" algn="ctr" rtl="0">
              <a:lnSpc>
                <a:spcPct val="90000"/>
              </a:lnSpc>
              <a:spcBef>
                <a:spcPts val="400"/>
              </a:spcBef>
              <a:spcAft>
                <a:spcPts val="0"/>
              </a:spcAft>
              <a:buClr>
                <a:schemeClr val="dk1"/>
              </a:buClr>
              <a:buSzPts val="1200"/>
              <a:buNone/>
              <a:defRPr sz="1200"/>
            </a:lvl9pPr>
          </a:lstStyle>
          <a:p>
            <a:endParaRPr/>
          </a:p>
        </p:txBody>
      </p:sp>
      <p:sp>
        <p:nvSpPr>
          <p:cNvPr id="66" name="Google Shape;66;p14"/>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7" name="Google Shape;67;p14"/>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8" name="Google Shape;68;p14"/>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69" name="Google Shape;69;p14"/>
          <p:cNvPicPr preferRelativeResize="0"/>
          <p:nvPr/>
        </p:nvPicPr>
        <p:blipFill rotWithShape="1">
          <a:blip r:embed="rId2">
            <a:alphaModFix/>
          </a:blip>
          <a:srcRect/>
          <a:stretch/>
        </p:blipFill>
        <p:spPr>
          <a:xfrm>
            <a:off x="-58723" y="-21283"/>
            <a:ext cx="9253056" cy="518136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129"/>
        <p:cNvGrpSpPr/>
        <p:nvPr/>
      </p:nvGrpSpPr>
      <p:grpSpPr>
        <a:xfrm>
          <a:off x="0" y="0"/>
          <a:ext cx="0" cy="0"/>
          <a:chOff x="0" y="0"/>
          <a:chExt cx="0" cy="0"/>
        </a:xfrm>
      </p:grpSpPr>
      <p:sp>
        <p:nvSpPr>
          <p:cNvPr id="130" name="Google Shape;130;p23"/>
          <p:cNvSpPr txBox="1">
            <a:spLocks noGrp="1"/>
          </p:cNvSpPr>
          <p:nvPr>
            <p:ph type="title"/>
          </p:nvPr>
        </p:nvSpPr>
        <p:spPr>
          <a:xfrm>
            <a:off x="628650" y="273845"/>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31" name="Google Shape;131;p23"/>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32" name="Google Shape;132;p23"/>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3" name="Google Shape;133;p23"/>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4" name="Google Shape;134;p23"/>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35" name="Google Shape;135;p23"/>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6"/>
        <p:cNvGrpSpPr/>
        <p:nvPr/>
      </p:nvGrpSpPr>
      <p:grpSpPr>
        <a:xfrm>
          <a:off x="0" y="0"/>
          <a:ext cx="0" cy="0"/>
          <a:chOff x="0" y="0"/>
          <a:chExt cx="0" cy="0"/>
        </a:xfrm>
      </p:grpSpPr>
      <p:sp>
        <p:nvSpPr>
          <p:cNvPr id="137" name="Google Shape;137;p24"/>
          <p:cNvSpPr txBox="1">
            <a:spLocks noGrp="1"/>
          </p:cNvSpPr>
          <p:nvPr>
            <p:ph type="title"/>
          </p:nvPr>
        </p:nvSpPr>
        <p:spPr>
          <a:xfrm rot="5400000">
            <a:off x="5350051" y="1467544"/>
            <a:ext cx="4359000" cy="19716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38" name="Google Shape;138;p24"/>
          <p:cNvSpPr txBox="1">
            <a:spLocks noGrp="1"/>
          </p:cNvSpPr>
          <p:nvPr>
            <p:ph type="body" idx="1"/>
          </p:nvPr>
        </p:nvSpPr>
        <p:spPr>
          <a:xfrm rot="5400000">
            <a:off x="1349476" y="-447056"/>
            <a:ext cx="4359000" cy="58008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39" name="Google Shape;139;p24"/>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0" name="Google Shape;140;p24"/>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1" name="Google Shape;141;p24"/>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42" name="Google Shape;142;p24"/>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6FA8DC"/>
        </a:solidFill>
        <a:effectLst/>
      </p:bgPr>
    </p:bg>
    <p:spTree>
      <p:nvGrpSpPr>
        <p:cNvPr id="1" name="Shape 9"/>
        <p:cNvGrpSpPr/>
        <p:nvPr/>
      </p:nvGrpSpPr>
      <p:grpSpPr>
        <a:xfrm>
          <a:off x="0" y="0"/>
          <a:ext cx="0" cy="0"/>
          <a:chOff x="0" y="0"/>
          <a:chExt cx="0" cy="0"/>
        </a:xfrm>
      </p:grpSpPr>
      <p:pic>
        <p:nvPicPr>
          <p:cNvPr id="10" name="Google Shape;10;p2" descr="aemelia_icons.png"/>
          <p:cNvPicPr preferRelativeResize="0"/>
          <p:nvPr/>
        </p:nvPicPr>
        <p:blipFill rotWithShape="1">
          <a:blip r:embed="rId2">
            <a:alphaModFix amt="40000"/>
          </a:blip>
          <a:srcRect t="30860" b="30860"/>
          <a:stretch/>
        </p:blipFill>
        <p:spPr>
          <a:xfrm>
            <a:off x="0" y="-2"/>
            <a:ext cx="9144000" cy="1968874"/>
          </a:xfrm>
          <a:prstGeom prst="rect">
            <a:avLst/>
          </a:prstGeom>
          <a:noFill/>
          <a:ln>
            <a:noFill/>
          </a:ln>
        </p:spPr>
      </p:pic>
      <p:sp>
        <p:nvSpPr>
          <p:cNvPr id="11" name="Google Shape;11;p2"/>
          <p:cNvSpPr txBox="1">
            <a:spLocks noGrp="1"/>
          </p:cNvSpPr>
          <p:nvPr>
            <p:ph type="ctrTitle"/>
          </p:nvPr>
        </p:nvSpPr>
        <p:spPr>
          <a:xfrm>
            <a:off x="2786525" y="1968875"/>
            <a:ext cx="5859600" cy="27663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FFFFFF"/>
              </a:buClr>
              <a:buSzPts val="4800"/>
              <a:buNone/>
              <a:defRPr sz="4800">
                <a:solidFill>
                  <a:srgbClr val="FFFFFF"/>
                </a:solidFill>
              </a:defRPr>
            </a:lvl1pPr>
            <a:lvl2pPr lvl="1" algn="ctr">
              <a:spcBef>
                <a:spcPts val="0"/>
              </a:spcBef>
              <a:spcAft>
                <a:spcPts val="0"/>
              </a:spcAft>
              <a:buClr>
                <a:srgbClr val="FFFFFF"/>
              </a:buClr>
              <a:buSzPts val="4800"/>
              <a:buNone/>
              <a:defRPr sz="4800">
                <a:solidFill>
                  <a:srgbClr val="FFFFFF"/>
                </a:solidFill>
              </a:defRPr>
            </a:lvl2pPr>
            <a:lvl3pPr lvl="2" algn="ctr">
              <a:spcBef>
                <a:spcPts val="0"/>
              </a:spcBef>
              <a:spcAft>
                <a:spcPts val="0"/>
              </a:spcAft>
              <a:buClr>
                <a:srgbClr val="FFFFFF"/>
              </a:buClr>
              <a:buSzPts val="4800"/>
              <a:buNone/>
              <a:defRPr sz="4800">
                <a:solidFill>
                  <a:srgbClr val="FFFFFF"/>
                </a:solidFill>
              </a:defRPr>
            </a:lvl3pPr>
            <a:lvl4pPr lvl="3" algn="ctr">
              <a:spcBef>
                <a:spcPts val="0"/>
              </a:spcBef>
              <a:spcAft>
                <a:spcPts val="0"/>
              </a:spcAft>
              <a:buClr>
                <a:srgbClr val="FFFFFF"/>
              </a:buClr>
              <a:buSzPts val="4800"/>
              <a:buNone/>
              <a:defRPr sz="4800">
                <a:solidFill>
                  <a:srgbClr val="FFFFFF"/>
                </a:solidFill>
              </a:defRPr>
            </a:lvl4pPr>
            <a:lvl5pPr lvl="4" algn="ctr">
              <a:spcBef>
                <a:spcPts val="0"/>
              </a:spcBef>
              <a:spcAft>
                <a:spcPts val="0"/>
              </a:spcAft>
              <a:buClr>
                <a:srgbClr val="FFFFFF"/>
              </a:buClr>
              <a:buSzPts val="4800"/>
              <a:buNone/>
              <a:defRPr sz="4800">
                <a:solidFill>
                  <a:srgbClr val="FFFFFF"/>
                </a:solidFill>
              </a:defRPr>
            </a:lvl5pPr>
            <a:lvl6pPr lvl="5" algn="ctr">
              <a:spcBef>
                <a:spcPts val="0"/>
              </a:spcBef>
              <a:spcAft>
                <a:spcPts val="0"/>
              </a:spcAft>
              <a:buClr>
                <a:srgbClr val="FFFFFF"/>
              </a:buClr>
              <a:buSzPts val="4800"/>
              <a:buNone/>
              <a:defRPr sz="4800">
                <a:solidFill>
                  <a:srgbClr val="FFFFFF"/>
                </a:solidFill>
              </a:defRPr>
            </a:lvl6pPr>
            <a:lvl7pPr lvl="6" algn="ctr">
              <a:spcBef>
                <a:spcPts val="0"/>
              </a:spcBef>
              <a:spcAft>
                <a:spcPts val="0"/>
              </a:spcAft>
              <a:buClr>
                <a:srgbClr val="FFFFFF"/>
              </a:buClr>
              <a:buSzPts val="4800"/>
              <a:buNone/>
              <a:defRPr sz="4800">
                <a:solidFill>
                  <a:srgbClr val="FFFFFF"/>
                </a:solidFill>
              </a:defRPr>
            </a:lvl7pPr>
            <a:lvl8pPr lvl="7" algn="ctr">
              <a:spcBef>
                <a:spcPts val="0"/>
              </a:spcBef>
              <a:spcAft>
                <a:spcPts val="0"/>
              </a:spcAft>
              <a:buClr>
                <a:srgbClr val="FFFFFF"/>
              </a:buClr>
              <a:buSzPts val="4800"/>
              <a:buNone/>
              <a:defRPr sz="4800">
                <a:solidFill>
                  <a:srgbClr val="FFFFFF"/>
                </a:solidFill>
              </a:defRPr>
            </a:lvl8pPr>
            <a:lvl9pPr lvl="8" algn="ctr">
              <a:spcBef>
                <a:spcPts val="0"/>
              </a:spcBef>
              <a:spcAft>
                <a:spcPts val="0"/>
              </a:spcAft>
              <a:buClr>
                <a:srgbClr val="FFFFFF"/>
              </a:buClr>
              <a:buSzPts val="4800"/>
              <a:buNone/>
              <a:defRPr sz="4800">
                <a:solidFill>
                  <a:srgbClr val="FFFFFF"/>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descr="aemelia_icons.png"/>
          <p:cNvPicPr preferRelativeResize="0"/>
          <p:nvPr/>
        </p:nvPicPr>
        <p:blipFill rotWithShape="1">
          <a:blip r:embed="rId2">
            <a:alphaModFix amt="20000"/>
          </a:blip>
          <a:srcRect t="30860" b="30860"/>
          <a:stretch/>
        </p:blipFill>
        <p:spPr>
          <a:xfrm>
            <a:off x="0" y="-2"/>
            <a:ext cx="9144000" cy="1968874"/>
          </a:xfrm>
          <a:prstGeom prst="rect">
            <a:avLst/>
          </a:prstGeom>
          <a:noFill/>
          <a:ln>
            <a:noFill/>
          </a:ln>
        </p:spPr>
      </p:pic>
      <p:sp>
        <p:nvSpPr>
          <p:cNvPr id="14" name="Google Shape;14;p3"/>
          <p:cNvSpPr txBox="1">
            <a:spLocks noGrp="1"/>
          </p:cNvSpPr>
          <p:nvPr>
            <p:ph type="ctrTitle"/>
          </p:nvPr>
        </p:nvSpPr>
        <p:spPr>
          <a:xfrm>
            <a:off x="2970175" y="3107350"/>
            <a:ext cx="5792700" cy="1159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073763"/>
              </a:buClr>
              <a:buSzPts val="4800"/>
              <a:buNone/>
              <a:defRPr sz="4800">
                <a:solidFill>
                  <a:srgbClr val="073763"/>
                </a:solidFill>
              </a:defRPr>
            </a:lvl1pPr>
            <a:lvl2pPr lvl="1" algn="r" rtl="0">
              <a:spcBef>
                <a:spcPts val="0"/>
              </a:spcBef>
              <a:spcAft>
                <a:spcPts val="0"/>
              </a:spcAft>
              <a:buClr>
                <a:srgbClr val="073763"/>
              </a:buClr>
              <a:buSzPts val="4800"/>
              <a:buNone/>
              <a:defRPr sz="4800">
                <a:solidFill>
                  <a:srgbClr val="073763"/>
                </a:solidFill>
              </a:defRPr>
            </a:lvl2pPr>
            <a:lvl3pPr lvl="2" algn="r" rtl="0">
              <a:spcBef>
                <a:spcPts val="0"/>
              </a:spcBef>
              <a:spcAft>
                <a:spcPts val="0"/>
              </a:spcAft>
              <a:buClr>
                <a:srgbClr val="073763"/>
              </a:buClr>
              <a:buSzPts val="4800"/>
              <a:buNone/>
              <a:defRPr sz="4800">
                <a:solidFill>
                  <a:srgbClr val="073763"/>
                </a:solidFill>
              </a:defRPr>
            </a:lvl3pPr>
            <a:lvl4pPr lvl="3" algn="r" rtl="0">
              <a:spcBef>
                <a:spcPts val="0"/>
              </a:spcBef>
              <a:spcAft>
                <a:spcPts val="0"/>
              </a:spcAft>
              <a:buClr>
                <a:srgbClr val="073763"/>
              </a:buClr>
              <a:buSzPts val="4800"/>
              <a:buNone/>
              <a:defRPr sz="4800">
                <a:solidFill>
                  <a:srgbClr val="073763"/>
                </a:solidFill>
              </a:defRPr>
            </a:lvl4pPr>
            <a:lvl5pPr lvl="4" algn="r" rtl="0">
              <a:spcBef>
                <a:spcPts val="0"/>
              </a:spcBef>
              <a:spcAft>
                <a:spcPts val="0"/>
              </a:spcAft>
              <a:buClr>
                <a:srgbClr val="073763"/>
              </a:buClr>
              <a:buSzPts val="4800"/>
              <a:buNone/>
              <a:defRPr sz="4800">
                <a:solidFill>
                  <a:srgbClr val="073763"/>
                </a:solidFill>
              </a:defRPr>
            </a:lvl5pPr>
            <a:lvl6pPr lvl="5" algn="r" rtl="0">
              <a:spcBef>
                <a:spcPts val="0"/>
              </a:spcBef>
              <a:spcAft>
                <a:spcPts val="0"/>
              </a:spcAft>
              <a:buClr>
                <a:srgbClr val="073763"/>
              </a:buClr>
              <a:buSzPts val="4800"/>
              <a:buNone/>
              <a:defRPr sz="4800">
                <a:solidFill>
                  <a:srgbClr val="073763"/>
                </a:solidFill>
              </a:defRPr>
            </a:lvl6pPr>
            <a:lvl7pPr lvl="6" algn="r" rtl="0">
              <a:spcBef>
                <a:spcPts val="0"/>
              </a:spcBef>
              <a:spcAft>
                <a:spcPts val="0"/>
              </a:spcAft>
              <a:buClr>
                <a:srgbClr val="073763"/>
              </a:buClr>
              <a:buSzPts val="4800"/>
              <a:buNone/>
              <a:defRPr sz="4800">
                <a:solidFill>
                  <a:srgbClr val="073763"/>
                </a:solidFill>
              </a:defRPr>
            </a:lvl7pPr>
            <a:lvl8pPr lvl="7" algn="r" rtl="0">
              <a:spcBef>
                <a:spcPts val="0"/>
              </a:spcBef>
              <a:spcAft>
                <a:spcPts val="0"/>
              </a:spcAft>
              <a:buClr>
                <a:srgbClr val="073763"/>
              </a:buClr>
              <a:buSzPts val="4800"/>
              <a:buNone/>
              <a:defRPr sz="4800">
                <a:solidFill>
                  <a:srgbClr val="073763"/>
                </a:solidFill>
              </a:defRPr>
            </a:lvl8pPr>
            <a:lvl9pPr lvl="8" algn="r" rtl="0">
              <a:spcBef>
                <a:spcPts val="0"/>
              </a:spcBef>
              <a:spcAft>
                <a:spcPts val="0"/>
              </a:spcAft>
              <a:buClr>
                <a:srgbClr val="073763"/>
              </a:buClr>
              <a:buSzPts val="4800"/>
              <a:buNone/>
              <a:defRPr sz="4800">
                <a:solidFill>
                  <a:srgbClr val="073763"/>
                </a:solidFill>
              </a:defRPr>
            </a:lvl9pPr>
          </a:lstStyle>
          <a:p>
            <a:endParaRPr/>
          </a:p>
        </p:txBody>
      </p:sp>
      <p:sp>
        <p:nvSpPr>
          <p:cNvPr id="15" name="Google Shape;15;p3"/>
          <p:cNvSpPr txBox="1">
            <a:spLocks noGrp="1"/>
          </p:cNvSpPr>
          <p:nvPr>
            <p:ph type="subTitle" idx="1"/>
          </p:nvPr>
        </p:nvSpPr>
        <p:spPr>
          <a:xfrm>
            <a:off x="2970175" y="3906852"/>
            <a:ext cx="5792700" cy="784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2400">
                <a:solidFill>
                  <a:srgbClr val="6FA8DC"/>
                </a:solidFill>
              </a:defRPr>
            </a:lvl1pPr>
            <a:lvl2pPr lvl="1" algn="r" rtl="0">
              <a:spcBef>
                <a:spcPts val="0"/>
              </a:spcBef>
              <a:spcAft>
                <a:spcPts val="0"/>
              </a:spcAft>
              <a:buSzPts val="2400"/>
              <a:buNone/>
              <a:defRPr>
                <a:solidFill>
                  <a:srgbClr val="6FA8DC"/>
                </a:solidFill>
              </a:defRPr>
            </a:lvl2pPr>
            <a:lvl3pPr lvl="2" algn="r" rtl="0">
              <a:spcBef>
                <a:spcPts val="0"/>
              </a:spcBef>
              <a:spcAft>
                <a:spcPts val="0"/>
              </a:spcAft>
              <a:buSzPts val="2400"/>
              <a:buNone/>
              <a:defRPr>
                <a:solidFill>
                  <a:srgbClr val="6FA8DC"/>
                </a:solidFill>
              </a:defRPr>
            </a:lvl3pPr>
            <a:lvl4pPr lvl="3" algn="r" rtl="0">
              <a:spcBef>
                <a:spcPts val="0"/>
              </a:spcBef>
              <a:spcAft>
                <a:spcPts val="0"/>
              </a:spcAft>
              <a:buSzPts val="2400"/>
              <a:buNone/>
              <a:defRPr sz="2400">
                <a:solidFill>
                  <a:srgbClr val="6FA8DC"/>
                </a:solidFill>
              </a:defRPr>
            </a:lvl4pPr>
            <a:lvl5pPr lvl="4" algn="r" rtl="0">
              <a:spcBef>
                <a:spcPts val="0"/>
              </a:spcBef>
              <a:spcAft>
                <a:spcPts val="0"/>
              </a:spcAft>
              <a:buClr>
                <a:srgbClr val="6FA8DC"/>
              </a:buClr>
              <a:buSzPts val="2400"/>
              <a:buNone/>
              <a:defRPr sz="2400">
                <a:solidFill>
                  <a:srgbClr val="6FA8DC"/>
                </a:solidFill>
              </a:defRPr>
            </a:lvl5pPr>
            <a:lvl6pPr lvl="5" algn="r" rtl="0">
              <a:spcBef>
                <a:spcPts val="0"/>
              </a:spcBef>
              <a:spcAft>
                <a:spcPts val="0"/>
              </a:spcAft>
              <a:buClr>
                <a:srgbClr val="6FA8DC"/>
              </a:buClr>
              <a:buSzPts val="2400"/>
              <a:buNone/>
              <a:defRPr sz="2400">
                <a:solidFill>
                  <a:srgbClr val="6FA8DC"/>
                </a:solidFill>
              </a:defRPr>
            </a:lvl6pPr>
            <a:lvl7pPr lvl="6" algn="r" rtl="0">
              <a:spcBef>
                <a:spcPts val="0"/>
              </a:spcBef>
              <a:spcAft>
                <a:spcPts val="0"/>
              </a:spcAft>
              <a:buClr>
                <a:srgbClr val="6FA8DC"/>
              </a:buClr>
              <a:buSzPts val="2400"/>
              <a:buNone/>
              <a:defRPr sz="2400">
                <a:solidFill>
                  <a:srgbClr val="6FA8DC"/>
                </a:solidFill>
              </a:defRPr>
            </a:lvl7pPr>
            <a:lvl8pPr lvl="7" algn="r" rtl="0">
              <a:spcBef>
                <a:spcPts val="0"/>
              </a:spcBef>
              <a:spcAft>
                <a:spcPts val="0"/>
              </a:spcAft>
              <a:buClr>
                <a:srgbClr val="6FA8DC"/>
              </a:buClr>
              <a:buSzPts val="2400"/>
              <a:buNone/>
              <a:defRPr sz="2400">
                <a:solidFill>
                  <a:srgbClr val="6FA8DC"/>
                </a:solidFill>
              </a:defRPr>
            </a:lvl8pPr>
            <a:lvl9pPr lvl="8" algn="r" rtl="0">
              <a:spcBef>
                <a:spcPts val="0"/>
              </a:spcBef>
              <a:spcAft>
                <a:spcPts val="0"/>
              </a:spcAft>
              <a:buClr>
                <a:srgbClr val="6FA8DC"/>
              </a:buClr>
              <a:buSzPts val="2400"/>
              <a:buNone/>
              <a:defRPr sz="2400">
                <a:solidFill>
                  <a:srgbClr val="6FA8DC"/>
                </a:solidFill>
              </a:defRPr>
            </a:lvl9pPr>
          </a:lstStyle>
          <a:p>
            <a:endParaRPr/>
          </a:p>
        </p:txBody>
      </p:sp>
      <p:sp>
        <p:nvSpPr>
          <p:cNvPr id="16" name="Google Shape;16;p3"/>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solidFill>
                  <a:srgbClr val="9FC5E8"/>
                </a:solidFill>
              </a:defRPr>
            </a:lvl1pPr>
            <a:lvl2pPr lvl="1">
              <a:buNone/>
              <a:defRPr>
                <a:solidFill>
                  <a:srgbClr val="9FC5E8"/>
                </a:solidFill>
              </a:defRPr>
            </a:lvl2pPr>
            <a:lvl3pPr lvl="2">
              <a:buNone/>
              <a:defRPr>
                <a:solidFill>
                  <a:srgbClr val="9FC5E8"/>
                </a:solidFill>
              </a:defRPr>
            </a:lvl3pPr>
            <a:lvl4pPr lvl="3">
              <a:buNone/>
              <a:defRPr>
                <a:solidFill>
                  <a:srgbClr val="9FC5E8"/>
                </a:solidFill>
              </a:defRPr>
            </a:lvl4pPr>
            <a:lvl5pPr lvl="4">
              <a:buNone/>
              <a:defRPr>
                <a:solidFill>
                  <a:srgbClr val="9FC5E8"/>
                </a:solidFill>
              </a:defRPr>
            </a:lvl5pPr>
            <a:lvl6pPr lvl="5">
              <a:buNone/>
              <a:defRPr>
                <a:solidFill>
                  <a:srgbClr val="9FC5E8"/>
                </a:solidFill>
              </a:defRPr>
            </a:lvl6pPr>
            <a:lvl7pPr lvl="6">
              <a:buNone/>
              <a:defRPr>
                <a:solidFill>
                  <a:srgbClr val="9FC5E8"/>
                </a:solidFill>
              </a:defRPr>
            </a:lvl7pPr>
            <a:lvl8pPr lvl="7">
              <a:buNone/>
              <a:defRPr>
                <a:solidFill>
                  <a:srgbClr val="9FC5E8"/>
                </a:solidFill>
              </a:defRPr>
            </a:lvl8pPr>
            <a:lvl9pPr lvl="8">
              <a:buNone/>
              <a:defRPr>
                <a:solidFill>
                  <a:srgbClr val="9FC5E8"/>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7"/>
        <p:cNvGrpSpPr/>
        <p:nvPr/>
      </p:nvGrpSpPr>
      <p:grpSpPr>
        <a:xfrm>
          <a:off x="0" y="0"/>
          <a:ext cx="0" cy="0"/>
          <a:chOff x="0" y="0"/>
          <a:chExt cx="0" cy="0"/>
        </a:xfrm>
      </p:grpSpPr>
      <p:pic>
        <p:nvPicPr>
          <p:cNvPr id="18" name="Google Shape;18;p4" descr="aemelia_icons.png"/>
          <p:cNvPicPr preferRelativeResize="0"/>
          <p:nvPr/>
        </p:nvPicPr>
        <p:blipFill rotWithShape="1">
          <a:blip r:embed="rId2">
            <a:alphaModFix amt="20000"/>
          </a:blip>
          <a:srcRect/>
          <a:stretch/>
        </p:blipFill>
        <p:spPr>
          <a:xfrm>
            <a:off x="0" y="0"/>
            <a:ext cx="9144000" cy="5143500"/>
          </a:xfrm>
          <a:prstGeom prst="rect">
            <a:avLst/>
          </a:prstGeom>
          <a:noFill/>
          <a:ln>
            <a:noFill/>
          </a:ln>
        </p:spPr>
      </p:pic>
      <p:sp>
        <p:nvSpPr>
          <p:cNvPr id="19" name="Google Shape;19;p4"/>
          <p:cNvSpPr txBox="1">
            <a:spLocks noGrp="1"/>
          </p:cNvSpPr>
          <p:nvPr>
            <p:ph type="body" idx="1"/>
          </p:nvPr>
        </p:nvSpPr>
        <p:spPr>
          <a:xfrm>
            <a:off x="1784250" y="222075"/>
            <a:ext cx="6549300" cy="2607300"/>
          </a:xfrm>
          <a:prstGeom prst="rect">
            <a:avLst/>
          </a:prstGeom>
        </p:spPr>
        <p:txBody>
          <a:bodyPr spcFirstLastPara="1" wrap="square" lIns="91425" tIns="91425" rIns="91425" bIns="91425" anchor="t" anchorCtr="0">
            <a:noAutofit/>
          </a:bodyPr>
          <a:lstStyle>
            <a:lvl1pPr marL="457200" lvl="0" indent="-482600" rtl="0">
              <a:spcBef>
                <a:spcPts val="600"/>
              </a:spcBef>
              <a:spcAft>
                <a:spcPts val="0"/>
              </a:spcAft>
              <a:buSzPts val="4000"/>
              <a:buChar char="▸"/>
              <a:defRPr sz="4000" b="1" i="1"/>
            </a:lvl1pPr>
            <a:lvl2pPr marL="914400" lvl="1" indent="-482600" rtl="0">
              <a:spcBef>
                <a:spcPts val="0"/>
              </a:spcBef>
              <a:spcAft>
                <a:spcPts val="0"/>
              </a:spcAft>
              <a:buSzPts val="4000"/>
              <a:buChar char="▹"/>
              <a:defRPr sz="4000" b="1" i="1"/>
            </a:lvl2pPr>
            <a:lvl3pPr marL="1371600" lvl="2" indent="-482600" rtl="0">
              <a:spcBef>
                <a:spcPts val="0"/>
              </a:spcBef>
              <a:spcAft>
                <a:spcPts val="0"/>
              </a:spcAft>
              <a:buSzPts val="4000"/>
              <a:buChar char="■"/>
              <a:defRPr sz="4000" b="1" i="1"/>
            </a:lvl3pPr>
            <a:lvl4pPr marL="1828800" lvl="3" indent="-482600" rtl="0">
              <a:spcBef>
                <a:spcPts val="0"/>
              </a:spcBef>
              <a:spcAft>
                <a:spcPts val="0"/>
              </a:spcAft>
              <a:buSzPts val="4000"/>
              <a:buChar char="●"/>
              <a:defRPr sz="4000" b="1" i="1"/>
            </a:lvl4pPr>
            <a:lvl5pPr marL="2286000" lvl="4" indent="-482600" rtl="0">
              <a:spcBef>
                <a:spcPts val="0"/>
              </a:spcBef>
              <a:spcAft>
                <a:spcPts val="0"/>
              </a:spcAft>
              <a:buSzPts val="4000"/>
              <a:buChar char="○"/>
              <a:defRPr sz="4000" b="1" i="1"/>
            </a:lvl5pPr>
            <a:lvl6pPr marL="2743200" lvl="5" indent="-482600" rtl="0">
              <a:spcBef>
                <a:spcPts val="0"/>
              </a:spcBef>
              <a:spcAft>
                <a:spcPts val="0"/>
              </a:spcAft>
              <a:buSzPts val="4000"/>
              <a:buChar char="■"/>
              <a:defRPr sz="4000" b="1" i="1"/>
            </a:lvl6pPr>
            <a:lvl7pPr marL="3200400" lvl="6" indent="-482600" rtl="0">
              <a:spcBef>
                <a:spcPts val="0"/>
              </a:spcBef>
              <a:spcAft>
                <a:spcPts val="0"/>
              </a:spcAft>
              <a:buSzPts val="4000"/>
              <a:buChar char="●"/>
              <a:defRPr sz="4000" b="1" i="1"/>
            </a:lvl7pPr>
            <a:lvl8pPr marL="3657600" lvl="7" indent="-482600" rtl="0">
              <a:spcBef>
                <a:spcPts val="0"/>
              </a:spcBef>
              <a:spcAft>
                <a:spcPts val="0"/>
              </a:spcAft>
              <a:buSzPts val="4000"/>
              <a:buChar char="○"/>
              <a:defRPr sz="4000" b="1" i="1"/>
            </a:lvl8pPr>
            <a:lvl9pPr marL="4114800" lvl="8" indent="-482600">
              <a:spcBef>
                <a:spcPts val="0"/>
              </a:spcBef>
              <a:spcAft>
                <a:spcPts val="0"/>
              </a:spcAft>
              <a:buSzPts val="4000"/>
              <a:buChar char="■"/>
              <a:defRPr sz="4000" b="1" i="1"/>
            </a:lvl9pPr>
          </a:lstStyle>
          <a:p>
            <a:endParaRPr/>
          </a:p>
        </p:txBody>
      </p:sp>
      <p:sp>
        <p:nvSpPr>
          <p:cNvPr id="20" name="Google Shape;20;p4"/>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solidFill>
          <a:srgbClr val="6FA8DC"/>
        </a:solidFill>
        <a:effectLst/>
      </p:bgPr>
    </p:bg>
    <p:spTree>
      <p:nvGrpSpPr>
        <p:cNvPr id="1" name="Shape 21"/>
        <p:cNvGrpSpPr/>
        <p:nvPr/>
      </p:nvGrpSpPr>
      <p:grpSpPr>
        <a:xfrm>
          <a:off x="0" y="0"/>
          <a:ext cx="0" cy="0"/>
          <a:chOff x="0" y="0"/>
          <a:chExt cx="0" cy="0"/>
        </a:xfrm>
      </p:grpSpPr>
      <p:pic>
        <p:nvPicPr>
          <p:cNvPr id="22" name="Google Shape;22;p5" descr="aemelia_icons.png"/>
          <p:cNvPicPr preferRelativeResize="0"/>
          <p:nvPr/>
        </p:nvPicPr>
        <p:blipFill rotWithShape="1">
          <a:blip r:embed="rId2">
            <a:alphaModFix amt="20000"/>
          </a:blip>
          <a:srcRect l="38542" r="38544"/>
          <a:stretch/>
        </p:blipFill>
        <p:spPr>
          <a:xfrm>
            <a:off x="0" y="0"/>
            <a:ext cx="2095200" cy="5143500"/>
          </a:xfrm>
          <a:prstGeom prst="rect">
            <a:avLst/>
          </a:prstGeom>
          <a:noFill/>
          <a:ln>
            <a:noFill/>
          </a:ln>
        </p:spPr>
      </p:pic>
      <p:sp>
        <p:nvSpPr>
          <p:cNvPr id="23" name="Google Shape;23;p5"/>
          <p:cNvSpPr/>
          <p:nvPr/>
        </p:nvSpPr>
        <p:spPr>
          <a:xfrm flipH="1">
            <a:off x="2095200" y="0"/>
            <a:ext cx="7048800" cy="514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4" name="Google Shape;24;p5"/>
          <p:cNvSpPr txBox="1">
            <a:spLocks noGrp="1"/>
          </p:cNvSpPr>
          <p:nvPr>
            <p:ph type="title"/>
          </p:nvPr>
        </p:nvSpPr>
        <p:spPr>
          <a:xfrm>
            <a:off x="203875" y="1626750"/>
            <a:ext cx="1712400" cy="8574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25" name="Google Shape;25;p5"/>
          <p:cNvSpPr txBox="1">
            <a:spLocks noGrp="1"/>
          </p:cNvSpPr>
          <p:nvPr>
            <p:ph type="body" idx="1"/>
          </p:nvPr>
        </p:nvSpPr>
        <p:spPr>
          <a:xfrm>
            <a:off x="2874625" y="275339"/>
            <a:ext cx="5562000" cy="44283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Clr>
                <a:srgbClr val="6FA8DC"/>
              </a:buClr>
              <a:buSzPts val="3000"/>
              <a:buChar char="▸"/>
              <a:defRPr/>
            </a:lvl1pPr>
            <a:lvl2pPr marL="914400" lvl="1" indent="-381000">
              <a:spcBef>
                <a:spcPts val="0"/>
              </a:spcBef>
              <a:spcAft>
                <a:spcPts val="0"/>
              </a:spcAft>
              <a:buClr>
                <a:srgbClr val="6FA8DC"/>
              </a:buClr>
              <a:buSzPts val="2400"/>
              <a:buChar char="▹"/>
              <a:defRPr/>
            </a:lvl2pPr>
            <a:lvl3pPr marL="1371600" lvl="2" indent="-381000">
              <a:spcBef>
                <a:spcPts val="0"/>
              </a:spcBef>
              <a:spcAft>
                <a:spcPts val="0"/>
              </a:spcAft>
              <a:buClr>
                <a:srgbClr val="6FA8DC"/>
              </a:buClr>
              <a:buSzPts val="2400"/>
              <a:buChar char="■"/>
              <a:defRPr/>
            </a:lvl3pPr>
            <a:lvl4pPr marL="1828800" lvl="3" indent="-342900">
              <a:spcBef>
                <a:spcPts val="0"/>
              </a:spcBef>
              <a:spcAft>
                <a:spcPts val="0"/>
              </a:spcAft>
              <a:buClr>
                <a:srgbClr val="6FA8DC"/>
              </a:buClr>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6" name="Google Shape;26;p5"/>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solidFill>
          <a:srgbClr val="6FA8DC"/>
        </a:solidFill>
        <a:effectLst/>
      </p:bgPr>
    </p:bg>
    <p:spTree>
      <p:nvGrpSpPr>
        <p:cNvPr id="1" name="Shape 27"/>
        <p:cNvGrpSpPr/>
        <p:nvPr/>
      </p:nvGrpSpPr>
      <p:grpSpPr>
        <a:xfrm>
          <a:off x="0" y="0"/>
          <a:ext cx="0" cy="0"/>
          <a:chOff x="0" y="0"/>
          <a:chExt cx="0" cy="0"/>
        </a:xfrm>
      </p:grpSpPr>
      <p:pic>
        <p:nvPicPr>
          <p:cNvPr id="28" name="Google Shape;28;p6" descr="aemelia_icons.png"/>
          <p:cNvPicPr preferRelativeResize="0"/>
          <p:nvPr/>
        </p:nvPicPr>
        <p:blipFill rotWithShape="1">
          <a:blip r:embed="rId2">
            <a:alphaModFix amt="20000"/>
          </a:blip>
          <a:srcRect l="38542" r="38544"/>
          <a:stretch/>
        </p:blipFill>
        <p:spPr>
          <a:xfrm>
            <a:off x="0" y="0"/>
            <a:ext cx="2095200" cy="5143500"/>
          </a:xfrm>
          <a:prstGeom prst="rect">
            <a:avLst/>
          </a:prstGeom>
          <a:noFill/>
          <a:ln>
            <a:noFill/>
          </a:ln>
        </p:spPr>
      </p:pic>
      <p:sp>
        <p:nvSpPr>
          <p:cNvPr id="29" name="Google Shape;29;p6"/>
          <p:cNvSpPr/>
          <p:nvPr/>
        </p:nvSpPr>
        <p:spPr>
          <a:xfrm flipH="1">
            <a:off x="2095200" y="0"/>
            <a:ext cx="7048800" cy="514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0" name="Google Shape;30;p6"/>
          <p:cNvSpPr txBox="1">
            <a:spLocks noGrp="1"/>
          </p:cNvSpPr>
          <p:nvPr>
            <p:ph type="title"/>
          </p:nvPr>
        </p:nvSpPr>
        <p:spPr>
          <a:xfrm>
            <a:off x="203875" y="1626750"/>
            <a:ext cx="1712400" cy="8574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31" name="Google Shape;31;p6"/>
          <p:cNvSpPr txBox="1">
            <a:spLocks noGrp="1"/>
          </p:cNvSpPr>
          <p:nvPr>
            <p:ph type="body" idx="1"/>
          </p:nvPr>
        </p:nvSpPr>
        <p:spPr>
          <a:xfrm>
            <a:off x="2544225" y="297367"/>
            <a:ext cx="2981400" cy="46614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32" name="Google Shape;32;p6"/>
          <p:cNvSpPr txBox="1">
            <a:spLocks noGrp="1"/>
          </p:cNvSpPr>
          <p:nvPr>
            <p:ph type="body" idx="2"/>
          </p:nvPr>
        </p:nvSpPr>
        <p:spPr>
          <a:xfrm>
            <a:off x="5705276" y="297367"/>
            <a:ext cx="2981400" cy="46614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33" name="Google Shape;33;p6"/>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bg>
      <p:bgPr>
        <a:solidFill>
          <a:srgbClr val="6FA8DC"/>
        </a:solidFill>
        <a:effectLst/>
      </p:bgPr>
    </p:bg>
    <p:spTree>
      <p:nvGrpSpPr>
        <p:cNvPr id="1" name="Shape 34"/>
        <p:cNvGrpSpPr/>
        <p:nvPr/>
      </p:nvGrpSpPr>
      <p:grpSpPr>
        <a:xfrm>
          <a:off x="0" y="0"/>
          <a:ext cx="0" cy="0"/>
          <a:chOff x="0" y="0"/>
          <a:chExt cx="0" cy="0"/>
        </a:xfrm>
      </p:grpSpPr>
      <p:pic>
        <p:nvPicPr>
          <p:cNvPr id="35" name="Google Shape;35;p7" descr="aemelia_icons.png"/>
          <p:cNvPicPr preferRelativeResize="0"/>
          <p:nvPr/>
        </p:nvPicPr>
        <p:blipFill rotWithShape="1">
          <a:blip r:embed="rId2">
            <a:alphaModFix amt="20000"/>
          </a:blip>
          <a:srcRect l="38542" r="38544"/>
          <a:stretch/>
        </p:blipFill>
        <p:spPr>
          <a:xfrm>
            <a:off x="0" y="0"/>
            <a:ext cx="2095200" cy="5143500"/>
          </a:xfrm>
          <a:prstGeom prst="rect">
            <a:avLst/>
          </a:prstGeom>
          <a:noFill/>
          <a:ln>
            <a:noFill/>
          </a:ln>
        </p:spPr>
      </p:pic>
      <p:sp>
        <p:nvSpPr>
          <p:cNvPr id="36" name="Google Shape;36;p7"/>
          <p:cNvSpPr/>
          <p:nvPr/>
        </p:nvSpPr>
        <p:spPr>
          <a:xfrm flipH="1">
            <a:off x="2095200" y="0"/>
            <a:ext cx="70488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7" name="Google Shape;37;p7"/>
          <p:cNvSpPr txBox="1">
            <a:spLocks noGrp="1"/>
          </p:cNvSpPr>
          <p:nvPr>
            <p:ph type="title"/>
          </p:nvPr>
        </p:nvSpPr>
        <p:spPr>
          <a:xfrm>
            <a:off x="203875" y="1626750"/>
            <a:ext cx="1712400" cy="8574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a:p>
        </p:txBody>
      </p:sp>
      <p:sp>
        <p:nvSpPr>
          <p:cNvPr id="38" name="Google Shape;38;p7"/>
          <p:cNvSpPr txBox="1">
            <a:spLocks noGrp="1"/>
          </p:cNvSpPr>
          <p:nvPr>
            <p:ph type="body" idx="1"/>
          </p:nvPr>
        </p:nvSpPr>
        <p:spPr>
          <a:xfrm>
            <a:off x="2445100" y="275350"/>
            <a:ext cx="2066100" cy="46506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39" name="Google Shape;39;p7"/>
          <p:cNvSpPr txBox="1">
            <a:spLocks noGrp="1"/>
          </p:cNvSpPr>
          <p:nvPr>
            <p:ph type="body" idx="2"/>
          </p:nvPr>
        </p:nvSpPr>
        <p:spPr>
          <a:xfrm>
            <a:off x="4617100" y="275350"/>
            <a:ext cx="2066100" cy="46506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40" name="Google Shape;40;p7"/>
          <p:cNvSpPr txBox="1">
            <a:spLocks noGrp="1"/>
          </p:cNvSpPr>
          <p:nvPr>
            <p:ph type="body" idx="3"/>
          </p:nvPr>
        </p:nvSpPr>
        <p:spPr>
          <a:xfrm>
            <a:off x="6789100" y="275350"/>
            <a:ext cx="2066100" cy="46506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41" name="Google Shape;41;p7"/>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rgbClr val="6FA8DC"/>
        </a:solidFill>
        <a:effectLst/>
      </p:bgPr>
    </p:bg>
    <p:spTree>
      <p:nvGrpSpPr>
        <p:cNvPr id="1" name="Shape 42"/>
        <p:cNvGrpSpPr/>
        <p:nvPr/>
      </p:nvGrpSpPr>
      <p:grpSpPr>
        <a:xfrm>
          <a:off x="0" y="0"/>
          <a:ext cx="0" cy="0"/>
          <a:chOff x="0" y="0"/>
          <a:chExt cx="0" cy="0"/>
        </a:xfrm>
      </p:grpSpPr>
      <p:pic>
        <p:nvPicPr>
          <p:cNvPr id="43" name="Google Shape;43;p8" descr="aemelia_icons.png"/>
          <p:cNvPicPr preferRelativeResize="0"/>
          <p:nvPr/>
        </p:nvPicPr>
        <p:blipFill rotWithShape="1">
          <a:blip r:embed="rId2">
            <a:alphaModFix amt="20000"/>
          </a:blip>
          <a:srcRect l="38542" r="38544"/>
          <a:stretch/>
        </p:blipFill>
        <p:spPr>
          <a:xfrm>
            <a:off x="0" y="0"/>
            <a:ext cx="2095200" cy="5143500"/>
          </a:xfrm>
          <a:prstGeom prst="rect">
            <a:avLst/>
          </a:prstGeom>
          <a:noFill/>
          <a:ln>
            <a:noFill/>
          </a:ln>
        </p:spPr>
      </p:pic>
      <p:sp>
        <p:nvSpPr>
          <p:cNvPr id="44" name="Google Shape;44;p8"/>
          <p:cNvSpPr txBox="1">
            <a:spLocks noGrp="1"/>
          </p:cNvSpPr>
          <p:nvPr>
            <p:ph type="title"/>
          </p:nvPr>
        </p:nvSpPr>
        <p:spPr>
          <a:xfrm>
            <a:off x="203875" y="1626750"/>
            <a:ext cx="1712400" cy="8574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45" name="Google Shape;45;p8"/>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46" name="Google Shape;46;p8"/>
          <p:cNvSpPr/>
          <p:nvPr/>
        </p:nvSpPr>
        <p:spPr>
          <a:xfrm flipH="1">
            <a:off x="2095200" y="0"/>
            <a:ext cx="7048800" cy="514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sp>
        <p:nvSpPr>
          <p:cNvPr id="48" name="Google Shape;48;p9"/>
          <p:cNvSpPr txBox="1">
            <a:spLocks noGrp="1"/>
          </p:cNvSpPr>
          <p:nvPr>
            <p:ph type="body" idx="1"/>
          </p:nvPr>
        </p:nvSpPr>
        <p:spPr>
          <a:xfrm>
            <a:off x="164145" y="4406300"/>
            <a:ext cx="2346900" cy="519600"/>
          </a:xfrm>
          <a:prstGeom prst="rect">
            <a:avLst/>
          </a:prstGeom>
        </p:spPr>
        <p:txBody>
          <a:bodyPr spcFirstLastPara="1" wrap="square" lIns="91425" tIns="91425" rIns="91425" bIns="91425" anchor="b" anchorCtr="0">
            <a:noAutofit/>
          </a:bodyPr>
          <a:lstStyle>
            <a:lvl1pPr marL="457200" lvl="0" indent="-228600">
              <a:spcBef>
                <a:spcPts val="360"/>
              </a:spcBef>
              <a:spcAft>
                <a:spcPts val="0"/>
              </a:spcAft>
              <a:buSzPts val="1800"/>
              <a:buNone/>
              <a:defRPr sz="1800"/>
            </a:lvl1pPr>
          </a:lstStyle>
          <a:p>
            <a:endParaRPr/>
          </a:p>
        </p:txBody>
      </p:sp>
      <p:sp>
        <p:nvSpPr>
          <p:cNvPr id="49" name="Google Shape;49;p9"/>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solidFill>
                  <a:srgbClr val="9FC5E8"/>
                </a:solidFill>
              </a:defRPr>
            </a:lvl1pPr>
            <a:lvl2pPr lvl="1">
              <a:buNone/>
              <a:defRPr>
                <a:solidFill>
                  <a:srgbClr val="9FC5E8"/>
                </a:solidFill>
              </a:defRPr>
            </a:lvl2pPr>
            <a:lvl3pPr lvl="2">
              <a:buNone/>
              <a:defRPr>
                <a:solidFill>
                  <a:srgbClr val="9FC5E8"/>
                </a:solidFill>
              </a:defRPr>
            </a:lvl3pPr>
            <a:lvl4pPr lvl="3">
              <a:buNone/>
              <a:defRPr>
                <a:solidFill>
                  <a:srgbClr val="9FC5E8"/>
                </a:solidFill>
              </a:defRPr>
            </a:lvl4pPr>
            <a:lvl5pPr lvl="4">
              <a:buNone/>
              <a:defRPr>
                <a:solidFill>
                  <a:srgbClr val="9FC5E8"/>
                </a:solidFill>
              </a:defRPr>
            </a:lvl5pPr>
            <a:lvl6pPr lvl="5">
              <a:buNone/>
              <a:defRPr>
                <a:solidFill>
                  <a:srgbClr val="9FC5E8"/>
                </a:solidFill>
              </a:defRPr>
            </a:lvl6pPr>
            <a:lvl7pPr lvl="6">
              <a:buNone/>
              <a:defRPr>
                <a:solidFill>
                  <a:srgbClr val="9FC5E8"/>
                </a:solidFill>
              </a:defRPr>
            </a:lvl7pPr>
            <a:lvl8pPr lvl="7">
              <a:buNone/>
              <a:defRPr>
                <a:solidFill>
                  <a:srgbClr val="9FC5E8"/>
                </a:solidFill>
              </a:defRPr>
            </a:lvl8pPr>
            <a:lvl9pPr lvl="8">
              <a:buNone/>
              <a:defRPr>
                <a:solidFill>
                  <a:srgbClr val="9FC5E8"/>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628650" y="273845"/>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2" name="Google Shape;72;p15"/>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73" name="Google Shape;73;p15"/>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4" name="Google Shape;74;p15"/>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5" name="Google Shape;75;p15"/>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76" name="Google Shape;76;p15"/>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image" type="blank">
  <p:cSld name="BLANK">
    <p:spTree>
      <p:nvGrpSpPr>
        <p:cNvPr id="1" name="Shape 50"/>
        <p:cNvGrpSpPr/>
        <p:nvPr/>
      </p:nvGrpSpPr>
      <p:grpSpPr>
        <a:xfrm>
          <a:off x="0" y="0"/>
          <a:ext cx="0" cy="0"/>
          <a:chOff x="0" y="0"/>
          <a:chExt cx="0" cy="0"/>
        </a:xfrm>
      </p:grpSpPr>
      <p:sp>
        <p:nvSpPr>
          <p:cNvPr id="51" name="Google Shape;51;p10"/>
          <p:cNvSpPr/>
          <p:nvPr/>
        </p:nvSpPr>
        <p:spPr>
          <a:xfrm>
            <a:off x="0" y="0"/>
            <a:ext cx="2095200" cy="5143200"/>
          </a:xfrm>
          <a:prstGeom prst="rect">
            <a:avLst/>
          </a:prstGeom>
          <a:solidFill>
            <a:srgbClr val="073763">
              <a:alpha val="19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2" name="Google Shape;52;p10"/>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p:cSld name="BLANK_2">
    <p:spTree>
      <p:nvGrpSpPr>
        <p:cNvPr id="1" name="Shape 53"/>
        <p:cNvGrpSpPr/>
        <p:nvPr/>
      </p:nvGrpSpPr>
      <p:grpSpPr>
        <a:xfrm>
          <a:off x="0" y="0"/>
          <a:ext cx="0" cy="0"/>
          <a:chOff x="0" y="0"/>
          <a:chExt cx="0" cy="0"/>
        </a:xfrm>
      </p:grpSpPr>
      <p:sp>
        <p:nvSpPr>
          <p:cNvPr id="54" name="Google Shape;54;p11"/>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rtl="0">
              <a:buNone/>
              <a:defRPr>
                <a:solidFill>
                  <a:srgbClr val="9FC5E8"/>
                </a:solidFill>
              </a:defRPr>
            </a:lvl1pPr>
            <a:lvl2pPr lvl="1" rtl="0">
              <a:buNone/>
              <a:defRPr>
                <a:solidFill>
                  <a:srgbClr val="9FC5E8"/>
                </a:solidFill>
              </a:defRPr>
            </a:lvl2pPr>
            <a:lvl3pPr lvl="2" rtl="0">
              <a:buNone/>
              <a:defRPr>
                <a:solidFill>
                  <a:srgbClr val="9FC5E8"/>
                </a:solidFill>
              </a:defRPr>
            </a:lvl3pPr>
            <a:lvl4pPr lvl="3" rtl="0">
              <a:buNone/>
              <a:defRPr>
                <a:solidFill>
                  <a:srgbClr val="9FC5E8"/>
                </a:solidFill>
              </a:defRPr>
            </a:lvl4pPr>
            <a:lvl5pPr lvl="4" rtl="0">
              <a:buNone/>
              <a:defRPr>
                <a:solidFill>
                  <a:srgbClr val="9FC5E8"/>
                </a:solidFill>
              </a:defRPr>
            </a:lvl5pPr>
            <a:lvl6pPr lvl="5" rtl="0">
              <a:buNone/>
              <a:defRPr>
                <a:solidFill>
                  <a:srgbClr val="9FC5E8"/>
                </a:solidFill>
              </a:defRPr>
            </a:lvl6pPr>
            <a:lvl7pPr lvl="6" rtl="0">
              <a:buNone/>
              <a:defRPr>
                <a:solidFill>
                  <a:srgbClr val="9FC5E8"/>
                </a:solidFill>
              </a:defRPr>
            </a:lvl7pPr>
            <a:lvl8pPr lvl="7" rtl="0">
              <a:buNone/>
              <a:defRPr>
                <a:solidFill>
                  <a:srgbClr val="9FC5E8"/>
                </a:solidFill>
              </a:defRPr>
            </a:lvl8pPr>
            <a:lvl9pPr lvl="8" rtl="0">
              <a:buNone/>
              <a:defRPr>
                <a:solidFill>
                  <a:srgbClr val="9FC5E8"/>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color">
  <p:cSld name="BLANK_1">
    <p:bg>
      <p:bgPr>
        <a:solidFill>
          <a:srgbClr val="6FA8DC"/>
        </a:solidFill>
        <a:effectLst/>
      </p:bgPr>
    </p:bg>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Title and Content" type="obj">
  <p:cSld name="Title and Content">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628650" y="273845"/>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2" name="Google Shape;72;p15"/>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73" name="Google Shape;73;p15"/>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4" name="Google Shape;74;p15"/>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5" name="Google Shape;75;p15"/>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76" name="Google Shape;76;p15"/>
          <p:cNvPicPr preferRelativeResize="0"/>
          <p:nvPr/>
        </p:nvPicPr>
        <p:blipFill rotWithShape="1">
          <a:blip r:embed="rId2">
            <a:alphaModFix/>
          </a:blip>
          <a:srcRect/>
          <a:stretch/>
        </p:blipFill>
        <p:spPr>
          <a:xfrm>
            <a:off x="-47178" y="0"/>
            <a:ext cx="9191182" cy="5143499"/>
          </a:xfrm>
          <a:prstGeom prst="rect">
            <a:avLst/>
          </a:prstGeom>
          <a:noFill/>
          <a:ln>
            <a:noFill/>
          </a:ln>
        </p:spPr>
      </p:pic>
    </p:spTree>
    <p:extLst>
      <p:ext uri="{BB962C8B-B14F-4D97-AF65-F5344CB8AC3E}">
        <p14:creationId xmlns:p14="http://schemas.microsoft.com/office/powerpoint/2010/main" val="3152030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623888" y="1282305"/>
            <a:ext cx="7886700" cy="21396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9" name="Google Shape;79;p16"/>
          <p:cNvSpPr txBox="1">
            <a:spLocks noGrp="1"/>
          </p:cNvSpPr>
          <p:nvPr>
            <p:ph type="body" idx="1"/>
          </p:nvPr>
        </p:nvSpPr>
        <p:spPr>
          <a:xfrm>
            <a:off x="623888" y="3442099"/>
            <a:ext cx="7886700" cy="11253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1800"/>
              <a:buNone/>
              <a:defRPr sz="1800">
                <a:solidFill>
                  <a:schemeClr val="dk1"/>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80" name="Google Shape;80;p16"/>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1" name="Google Shape;81;p16"/>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2" name="Google Shape;82;p16"/>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83" name="Google Shape;83;p16"/>
          <p:cNvPicPr preferRelativeResize="0"/>
          <p:nvPr/>
        </p:nvPicPr>
        <p:blipFill rotWithShape="1">
          <a:blip r:embed="rId2">
            <a:alphaModFix/>
          </a:blip>
          <a:srcRect/>
          <a:stretch/>
        </p:blipFill>
        <p:spPr>
          <a:xfrm>
            <a:off x="-58723" y="-21283"/>
            <a:ext cx="9253056" cy="518136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628650" y="273845"/>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86" name="Google Shape;86;p17"/>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7" name="Google Shape;87;p17"/>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8" name="Google Shape;88;p17"/>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9" name="Google Shape;89;p17"/>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0" name="Google Shape;90;p17"/>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91" name="Google Shape;91;p17"/>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629841" y="273845"/>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4" name="Google Shape;94;p18"/>
          <p:cNvSpPr txBox="1">
            <a:spLocks noGrp="1"/>
          </p:cNvSpPr>
          <p:nvPr>
            <p:ph type="body" idx="1"/>
          </p:nvPr>
        </p:nvSpPr>
        <p:spPr>
          <a:xfrm>
            <a:off x="629842" y="1260872"/>
            <a:ext cx="3868500" cy="618000"/>
          </a:xfrm>
          <a:prstGeom prst="rect">
            <a:avLst/>
          </a:prstGeom>
          <a:noFill/>
          <a:ln>
            <a:noFill/>
          </a:ln>
        </p:spPr>
        <p:txBody>
          <a:bodyPr spcFirstLastPara="1" wrap="square" lIns="68575" tIns="34275" rIns="68575" bIns="34275" anchor="b" anchorCtr="0">
            <a:no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95" name="Google Shape;95;p18"/>
          <p:cNvSpPr txBox="1">
            <a:spLocks noGrp="1"/>
          </p:cNvSpPr>
          <p:nvPr>
            <p:ph type="body" idx="2"/>
          </p:nvPr>
        </p:nvSpPr>
        <p:spPr>
          <a:xfrm>
            <a:off x="629842" y="1878806"/>
            <a:ext cx="3868500" cy="27633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96" name="Google Shape;96;p18"/>
          <p:cNvSpPr txBox="1">
            <a:spLocks noGrp="1"/>
          </p:cNvSpPr>
          <p:nvPr>
            <p:ph type="body" idx="3"/>
          </p:nvPr>
        </p:nvSpPr>
        <p:spPr>
          <a:xfrm>
            <a:off x="4629151" y="1260872"/>
            <a:ext cx="3887400" cy="618000"/>
          </a:xfrm>
          <a:prstGeom prst="rect">
            <a:avLst/>
          </a:prstGeom>
          <a:noFill/>
          <a:ln>
            <a:noFill/>
          </a:ln>
        </p:spPr>
        <p:txBody>
          <a:bodyPr spcFirstLastPara="1" wrap="square" lIns="68575" tIns="34275" rIns="68575" bIns="34275" anchor="b" anchorCtr="0">
            <a:no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97" name="Google Shape;97;p18"/>
          <p:cNvSpPr txBox="1">
            <a:spLocks noGrp="1"/>
          </p:cNvSpPr>
          <p:nvPr>
            <p:ph type="body" idx="4"/>
          </p:nvPr>
        </p:nvSpPr>
        <p:spPr>
          <a:xfrm>
            <a:off x="4629151" y="1878806"/>
            <a:ext cx="3887400" cy="27633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98" name="Google Shape;98;p18"/>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9" name="Google Shape;99;p18"/>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0" name="Google Shape;100;p18"/>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01" name="Google Shape;101;p18"/>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628650" y="273845"/>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4" name="Google Shape;104;p19"/>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5" name="Google Shape;105;p19"/>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6" name="Google Shape;106;p19"/>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07" name="Google Shape;107;p19"/>
          <p:cNvPicPr preferRelativeResize="0"/>
          <p:nvPr/>
        </p:nvPicPr>
        <p:blipFill rotWithShape="1">
          <a:blip r:embed="rId2">
            <a:alphaModFix/>
          </a:blip>
          <a:srcRect/>
          <a:stretch/>
        </p:blipFill>
        <p:spPr>
          <a:xfrm>
            <a:off x="-58723" y="-21283"/>
            <a:ext cx="9253056" cy="518136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08"/>
        <p:cNvGrpSpPr/>
        <p:nvPr/>
      </p:nvGrpSpPr>
      <p:grpSpPr>
        <a:xfrm>
          <a:off x="0" y="0"/>
          <a:ext cx="0" cy="0"/>
          <a:chOff x="0" y="0"/>
          <a:chExt cx="0" cy="0"/>
        </a:xfrm>
      </p:grpSpPr>
      <p:sp>
        <p:nvSpPr>
          <p:cNvPr id="109" name="Google Shape;109;p20"/>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0" name="Google Shape;110;p20"/>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1" name="Google Shape;111;p20"/>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12" name="Google Shape;112;p20"/>
          <p:cNvPicPr preferRelativeResize="0"/>
          <p:nvPr/>
        </p:nvPicPr>
        <p:blipFill rotWithShape="1">
          <a:blip r:embed="rId2">
            <a:alphaModFix/>
          </a:blip>
          <a:srcRect/>
          <a:stretch/>
        </p:blipFill>
        <p:spPr>
          <a:xfrm>
            <a:off x="-58723" y="-21283"/>
            <a:ext cx="9253056" cy="5181368"/>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15" name="Google Shape;115;p21"/>
          <p:cNvSpPr txBox="1">
            <a:spLocks noGrp="1"/>
          </p:cNvSpPr>
          <p:nvPr>
            <p:ph type="body" idx="1"/>
          </p:nvPr>
        </p:nvSpPr>
        <p:spPr>
          <a:xfrm>
            <a:off x="3887391" y="740570"/>
            <a:ext cx="4629300" cy="3655200"/>
          </a:xfrm>
          <a:prstGeom prst="rect">
            <a:avLst/>
          </a:prstGeom>
          <a:noFill/>
          <a:ln>
            <a:noFill/>
          </a:ln>
        </p:spPr>
        <p:txBody>
          <a:bodyPr spcFirstLastPara="1" wrap="square" lIns="68575" tIns="34275" rIns="68575" bIns="34275" anchor="t" anchorCtr="0">
            <a:noAutofit/>
          </a:bodyPr>
          <a:lstStyle>
            <a:lvl1pPr marL="457200" lvl="0" indent="-381000" algn="l" rtl="0">
              <a:lnSpc>
                <a:spcPct val="90000"/>
              </a:lnSpc>
              <a:spcBef>
                <a:spcPts val="800"/>
              </a:spcBef>
              <a:spcAft>
                <a:spcPts val="0"/>
              </a:spcAft>
              <a:buClr>
                <a:schemeClr val="dk1"/>
              </a:buClr>
              <a:buSzPts val="2400"/>
              <a:buChar char="•"/>
              <a:defRPr sz="2400"/>
            </a:lvl1pPr>
            <a:lvl2pPr marL="914400" lvl="1" indent="-361950" algn="l" rtl="0">
              <a:lnSpc>
                <a:spcPct val="90000"/>
              </a:lnSpc>
              <a:spcBef>
                <a:spcPts val="400"/>
              </a:spcBef>
              <a:spcAft>
                <a:spcPts val="0"/>
              </a:spcAft>
              <a:buClr>
                <a:schemeClr val="dk1"/>
              </a:buClr>
              <a:buSzPts val="2100"/>
              <a:buChar char="•"/>
              <a:defRPr sz="2100"/>
            </a:lvl2pPr>
            <a:lvl3pPr marL="1371600" lvl="2" indent="-342900" algn="l" rtl="0">
              <a:lnSpc>
                <a:spcPct val="90000"/>
              </a:lnSpc>
              <a:spcBef>
                <a:spcPts val="400"/>
              </a:spcBef>
              <a:spcAft>
                <a:spcPts val="0"/>
              </a:spcAft>
              <a:buClr>
                <a:schemeClr val="dk1"/>
              </a:buClr>
              <a:buSzPts val="1800"/>
              <a:buChar char="•"/>
              <a:defRPr sz="1800"/>
            </a:lvl3pPr>
            <a:lvl4pPr marL="1828800" lvl="3" indent="-323850" algn="l" rtl="0">
              <a:lnSpc>
                <a:spcPct val="90000"/>
              </a:lnSpc>
              <a:spcBef>
                <a:spcPts val="400"/>
              </a:spcBef>
              <a:spcAft>
                <a:spcPts val="0"/>
              </a:spcAft>
              <a:buClr>
                <a:schemeClr val="dk1"/>
              </a:buClr>
              <a:buSzPts val="1500"/>
              <a:buChar char="•"/>
              <a:defRPr sz="1500"/>
            </a:lvl4pPr>
            <a:lvl5pPr marL="2286000" lvl="4" indent="-323850" algn="l" rtl="0">
              <a:lnSpc>
                <a:spcPct val="90000"/>
              </a:lnSpc>
              <a:spcBef>
                <a:spcPts val="400"/>
              </a:spcBef>
              <a:spcAft>
                <a:spcPts val="0"/>
              </a:spcAft>
              <a:buClr>
                <a:schemeClr val="dk1"/>
              </a:buClr>
              <a:buSzPts val="1500"/>
              <a:buChar char="•"/>
              <a:defRPr sz="1500"/>
            </a:lvl5pPr>
            <a:lvl6pPr marL="2743200" lvl="5" indent="-323850" algn="l" rtl="0">
              <a:lnSpc>
                <a:spcPct val="90000"/>
              </a:lnSpc>
              <a:spcBef>
                <a:spcPts val="400"/>
              </a:spcBef>
              <a:spcAft>
                <a:spcPts val="0"/>
              </a:spcAft>
              <a:buClr>
                <a:schemeClr val="dk1"/>
              </a:buClr>
              <a:buSzPts val="1500"/>
              <a:buChar char="•"/>
              <a:defRPr sz="1500"/>
            </a:lvl6pPr>
            <a:lvl7pPr marL="3200400" lvl="6" indent="-323850" algn="l" rtl="0">
              <a:lnSpc>
                <a:spcPct val="90000"/>
              </a:lnSpc>
              <a:spcBef>
                <a:spcPts val="400"/>
              </a:spcBef>
              <a:spcAft>
                <a:spcPts val="0"/>
              </a:spcAft>
              <a:buClr>
                <a:schemeClr val="dk1"/>
              </a:buClr>
              <a:buSzPts val="1500"/>
              <a:buChar char="•"/>
              <a:defRPr sz="1500"/>
            </a:lvl7pPr>
            <a:lvl8pPr marL="3657600" lvl="7" indent="-323850" algn="l" rtl="0">
              <a:lnSpc>
                <a:spcPct val="90000"/>
              </a:lnSpc>
              <a:spcBef>
                <a:spcPts val="400"/>
              </a:spcBef>
              <a:spcAft>
                <a:spcPts val="0"/>
              </a:spcAft>
              <a:buClr>
                <a:schemeClr val="dk1"/>
              </a:buClr>
              <a:buSzPts val="1500"/>
              <a:buChar char="•"/>
              <a:defRPr sz="1500"/>
            </a:lvl8pPr>
            <a:lvl9pPr marL="4114800" lvl="8" indent="-323850" algn="l" rtl="0">
              <a:lnSpc>
                <a:spcPct val="90000"/>
              </a:lnSpc>
              <a:spcBef>
                <a:spcPts val="400"/>
              </a:spcBef>
              <a:spcAft>
                <a:spcPts val="0"/>
              </a:spcAft>
              <a:buClr>
                <a:schemeClr val="dk1"/>
              </a:buClr>
              <a:buSzPts val="1500"/>
              <a:buChar char="•"/>
              <a:defRPr sz="1500"/>
            </a:lvl9pPr>
          </a:lstStyle>
          <a:p>
            <a:endParaRPr/>
          </a:p>
        </p:txBody>
      </p:sp>
      <p:sp>
        <p:nvSpPr>
          <p:cNvPr id="116" name="Google Shape;116;p21"/>
          <p:cNvSpPr txBox="1">
            <a:spLocks noGrp="1"/>
          </p:cNvSpPr>
          <p:nvPr>
            <p:ph type="body" idx="2"/>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17" name="Google Shape;117;p21"/>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8" name="Google Shape;118;p21"/>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9" name="Google Shape;119;p21"/>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20" name="Google Shape;120;p21"/>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23" name="Google Shape;123;p22"/>
          <p:cNvSpPr>
            <a:spLocks noGrp="1"/>
          </p:cNvSpPr>
          <p:nvPr>
            <p:ph type="pic" idx="2"/>
          </p:nvPr>
        </p:nvSpPr>
        <p:spPr>
          <a:xfrm>
            <a:off x="3887391" y="740570"/>
            <a:ext cx="4629300" cy="3655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124" name="Google Shape;124;p22"/>
          <p:cNvSpPr txBox="1">
            <a:spLocks noGrp="1"/>
          </p:cNvSpPr>
          <p:nvPr>
            <p:ph type="body" idx="1"/>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25" name="Google Shape;125;p22"/>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6" name="Google Shape;126;p22"/>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7" name="Google Shape;127;p22"/>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28" name="Google Shape;128;p22"/>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7"/>
        <p:cNvGrpSpPr/>
        <p:nvPr/>
      </p:nvGrpSpPr>
      <p:grpSpPr>
        <a:xfrm>
          <a:off x="0" y="0"/>
          <a:ext cx="0" cy="0"/>
          <a:chOff x="0" y="0"/>
          <a:chExt cx="0" cy="0"/>
        </a:xfrm>
      </p:grpSpPr>
      <p:sp>
        <p:nvSpPr>
          <p:cNvPr id="58" name="Google Shape;58;p13"/>
          <p:cNvSpPr txBox="1">
            <a:spLocks noGrp="1"/>
          </p:cNvSpPr>
          <p:nvPr>
            <p:ph type="title"/>
          </p:nvPr>
        </p:nvSpPr>
        <p:spPr>
          <a:xfrm>
            <a:off x="628650" y="273845"/>
            <a:ext cx="7886700" cy="9942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59" name="Google Shape;59;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60" name="Google Shape;60;p13"/>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1" name="Google Shape;61;p13"/>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2" name="Google Shape;62;p13"/>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2874625" y="484600"/>
            <a:ext cx="5562000" cy="42078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rgbClr val="6FA8DC"/>
              </a:buClr>
              <a:buSzPts val="3000"/>
              <a:buFont typeface="Roboto"/>
              <a:buChar char="▸"/>
              <a:defRPr sz="3000">
                <a:solidFill>
                  <a:srgbClr val="073763"/>
                </a:solidFill>
                <a:latin typeface="Roboto"/>
                <a:ea typeface="Roboto"/>
                <a:cs typeface="Roboto"/>
                <a:sym typeface="Roboto"/>
              </a:defRPr>
            </a:lvl1pPr>
            <a:lvl2pPr marL="914400" lvl="1" indent="-381000">
              <a:spcBef>
                <a:spcPts val="0"/>
              </a:spcBef>
              <a:spcAft>
                <a:spcPts val="0"/>
              </a:spcAft>
              <a:buClr>
                <a:srgbClr val="6FA8DC"/>
              </a:buClr>
              <a:buSzPts val="2400"/>
              <a:buFont typeface="Roboto"/>
              <a:buChar char="▹"/>
              <a:defRPr sz="2400">
                <a:solidFill>
                  <a:srgbClr val="073763"/>
                </a:solidFill>
                <a:latin typeface="Roboto"/>
                <a:ea typeface="Roboto"/>
                <a:cs typeface="Roboto"/>
                <a:sym typeface="Roboto"/>
              </a:defRPr>
            </a:lvl2pPr>
            <a:lvl3pPr marL="1371600" lvl="2" indent="-381000">
              <a:spcBef>
                <a:spcPts val="0"/>
              </a:spcBef>
              <a:spcAft>
                <a:spcPts val="0"/>
              </a:spcAft>
              <a:buClr>
                <a:srgbClr val="6FA8DC"/>
              </a:buClr>
              <a:buSzPts val="2400"/>
              <a:buFont typeface="Roboto"/>
              <a:buChar char="■"/>
              <a:defRPr sz="2400">
                <a:solidFill>
                  <a:srgbClr val="073763"/>
                </a:solidFill>
                <a:latin typeface="Roboto"/>
                <a:ea typeface="Roboto"/>
                <a:cs typeface="Roboto"/>
                <a:sym typeface="Roboto"/>
              </a:defRPr>
            </a:lvl3pPr>
            <a:lvl4pPr marL="1828800" lvl="3" indent="-342900">
              <a:spcBef>
                <a:spcPts val="0"/>
              </a:spcBef>
              <a:spcAft>
                <a:spcPts val="0"/>
              </a:spcAft>
              <a:buClr>
                <a:srgbClr val="6FA8DC"/>
              </a:buClr>
              <a:buSzPts val="1800"/>
              <a:buFont typeface="Roboto"/>
              <a:buChar char="●"/>
              <a:defRPr sz="1800">
                <a:solidFill>
                  <a:srgbClr val="073763"/>
                </a:solidFill>
                <a:latin typeface="Roboto"/>
                <a:ea typeface="Roboto"/>
                <a:cs typeface="Roboto"/>
                <a:sym typeface="Roboto"/>
              </a:defRPr>
            </a:lvl4pPr>
            <a:lvl5pPr marL="2286000" lvl="4" indent="-342900">
              <a:spcBef>
                <a:spcPts val="0"/>
              </a:spcBef>
              <a:spcAft>
                <a:spcPts val="0"/>
              </a:spcAft>
              <a:buClr>
                <a:srgbClr val="073763"/>
              </a:buClr>
              <a:buSzPts val="1800"/>
              <a:buFont typeface="Roboto"/>
              <a:buChar char="○"/>
              <a:defRPr sz="1800">
                <a:solidFill>
                  <a:srgbClr val="073763"/>
                </a:solidFill>
                <a:latin typeface="Roboto"/>
                <a:ea typeface="Roboto"/>
                <a:cs typeface="Roboto"/>
                <a:sym typeface="Roboto"/>
              </a:defRPr>
            </a:lvl5pPr>
            <a:lvl6pPr marL="2743200" lvl="5" indent="-342900">
              <a:spcBef>
                <a:spcPts val="0"/>
              </a:spcBef>
              <a:spcAft>
                <a:spcPts val="0"/>
              </a:spcAft>
              <a:buClr>
                <a:srgbClr val="073763"/>
              </a:buClr>
              <a:buSzPts val="1800"/>
              <a:buFont typeface="Roboto"/>
              <a:buChar char="■"/>
              <a:defRPr sz="1800">
                <a:solidFill>
                  <a:srgbClr val="073763"/>
                </a:solidFill>
                <a:latin typeface="Roboto"/>
                <a:ea typeface="Roboto"/>
                <a:cs typeface="Roboto"/>
                <a:sym typeface="Roboto"/>
              </a:defRPr>
            </a:lvl6pPr>
            <a:lvl7pPr marL="3200400" lvl="6" indent="-342900">
              <a:spcBef>
                <a:spcPts val="0"/>
              </a:spcBef>
              <a:spcAft>
                <a:spcPts val="0"/>
              </a:spcAft>
              <a:buClr>
                <a:srgbClr val="073763"/>
              </a:buClr>
              <a:buSzPts val="1800"/>
              <a:buFont typeface="Roboto"/>
              <a:buChar char="●"/>
              <a:defRPr sz="1800">
                <a:solidFill>
                  <a:srgbClr val="073763"/>
                </a:solidFill>
                <a:latin typeface="Roboto"/>
                <a:ea typeface="Roboto"/>
                <a:cs typeface="Roboto"/>
                <a:sym typeface="Roboto"/>
              </a:defRPr>
            </a:lvl7pPr>
            <a:lvl8pPr marL="3657600" lvl="7" indent="-342900">
              <a:spcBef>
                <a:spcPts val="0"/>
              </a:spcBef>
              <a:spcAft>
                <a:spcPts val="0"/>
              </a:spcAft>
              <a:buClr>
                <a:srgbClr val="073763"/>
              </a:buClr>
              <a:buSzPts val="1800"/>
              <a:buFont typeface="Roboto"/>
              <a:buChar char="○"/>
              <a:defRPr sz="1800">
                <a:solidFill>
                  <a:srgbClr val="073763"/>
                </a:solidFill>
                <a:latin typeface="Roboto"/>
                <a:ea typeface="Roboto"/>
                <a:cs typeface="Roboto"/>
                <a:sym typeface="Roboto"/>
              </a:defRPr>
            </a:lvl8pPr>
            <a:lvl9pPr marL="4114800" lvl="8" indent="-342900">
              <a:spcBef>
                <a:spcPts val="0"/>
              </a:spcBef>
              <a:spcAft>
                <a:spcPts val="0"/>
              </a:spcAft>
              <a:buClr>
                <a:srgbClr val="073763"/>
              </a:buClr>
              <a:buSzPts val="1800"/>
              <a:buFont typeface="Roboto"/>
              <a:buChar char="■"/>
              <a:defRPr sz="1800">
                <a:solidFill>
                  <a:srgbClr val="073763"/>
                </a:solidFill>
                <a:latin typeface="Roboto"/>
                <a:ea typeface="Roboto"/>
                <a:cs typeface="Roboto"/>
                <a:sym typeface="Roboto"/>
              </a:defRPr>
            </a:lvl9pPr>
          </a:lstStyle>
          <a:p>
            <a:endParaRPr/>
          </a:p>
        </p:txBody>
      </p:sp>
      <p:sp>
        <p:nvSpPr>
          <p:cNvPr id="7" name="Google Shape;7;p1"/>
          <p:cNvSpPr txBox="1">
            <a:spLocks noGrp="1"/>
          </p:cNvSpPr>
          <p:nvPr>
            <p:ph type="sldNum" idx="12"/>
          </p:nvPr>
        </p:nvSpPr>
        <p:spPr>
          <a:xfrm>
            <a:off x="109075" y="146024"/>
            <a:ext cx="1807200" cy="1252800"/>
          </a:xfrm>
          <a:prstGeom prst="rect">
            <a:avLst/>
          </a:prstGeom>
          <a:noFill/>
          <a:ln>
            <a:noFill/>
          </a:ln>
        </p:spPr>
        <p:txBody>
          <a:bodyPr spcFirstLastPara="1" wrap="square" lIns="91425" tIns="91425" rIns="91425" bIns="91425" anchor="t" anchorCtr="0">
            <a:noAutofit/>
          </a:bodyPr>
          <a:lstStyle>
            <a:lvl1pPr lvl="0">
              <a:buNone/>
              <a:defRPr sz="9600" b="1">
                <a:solidFill>
                  <a:srgbClr val="0B5394"/>
                </a:solidFill>
                <a:latin typeface="Montserrat"/>
                <a:ea typeface="Montserrat"/>
                <a:cs typeface="Montserrat"/>
                <a:sym typeface="Montserrat"/>
              </a:defRPr>
            </a:lvl1pPr>
            <a:lvl2pPr lvl="1">
              <a:buNone/>
              <a:defRPr sz="9600" b="1">
                <a:solidFill>
                  <a:srgbClr val="0B5394"/>
                </a:solidFill>
                <a:latin typeface="Montserrat"/>
                <a:ea typeface="Montserrat"/>
                <a:cs typeface="Montserrat"/>
                <a:sym typeface="Montserrat"/>
              </a:defRPr>
            </a:lvl2pPr>
            <a:lvl3pPr lvl="2">
              <a:buNone/>
              <a:defRPr sz="9600" b="1">
                <a:solidFill>
                  <a:srgbClr val="0B5394"/>
                </a:solidFill>
                <a:latin typeface="Montserrat"/>
                <a:ea typeface="Montserrat"/>
                <a:cs typeface="Montserrat"/>
                <a:sym typeface="Montserrat"/>
              </a:defRPr>
            </a:lvl3pPr>
            <a:lvl4pPr lvl="3">
              <a:buNone/>
              <a:defRPr sz="9600" b="1">
                <a:solidFill>
                  <a:srgbClr val="0B5394"/>
                </a:solidFill>
                <a:latin typeface="Montserrat"/>
                <a:ea typeface="Montserrat"/>
                <a:cs typeface="Montserrat"/>
                <a:sym typeface="Montserrat"/>
              </a:defRPr>
            </a:lvl4pPr>
            <a:lvl5pPr lvl="4">
              <a:buNone/>
              <a:defRPr sz="9600" b="1">
                <a:solidFill>
                  <a:srgbClr val="0B5394"/>
                </a:solidFill>
                <a:latin typeface="Montserrat"/>
                <a:ea typeface="Montserrat"/>
                <a:cs typeface="Montserrat"/>
                <a:sym typeface="Montserrat"/>
              </a:defRPr>
            </a:lvl5pPr>
            <a:lvl6pPr lvl="5">
              <a:buNone/>
              <a:defRPr sz="9600" b="1">
                <a:solidFill>
                  <a:srgbClr val="0B5394"/>
                </a:solidFill>
                <a:latin typeface="Montserrat"/>
                <a:ea typeface="Montserrat"/>
                <a:cs typeface="Montserrat"/>
                <a:sym typeface="Montserrat"/>
              </a:defRPr>
            </a:lvl6pPr>
            <a:lvl7pPr lvl="6">
              <a:buNone/>
              <a:defRPr sz="9600" b="1">
                <a:solidFill>
                  <a:srgbClr val="0B5394"/>
                </a:solidFill>
                <a:latin typeface="Montserrat"/>
                <a:ea typeface="Montserrat"/>
                <a:cs typeface="Montserrat"/>
                <a:sym typeface="Montserrat"/>
              </a:defRPr>
            </a:lvl7pPr>
            <a:lvl8pPr lvl="7">
              <a:buNone/>
              <a:defRPr sz="9600" b="1">
                <a:solidFill>
                  <a:srgbClr val="0B5394"/>
                </a:solidFill>
                <a:latin typeface="Montserrat"/>
                <a:ea typeface="Montserrat"/>
                <a:cs typeface="Montserrat"/>
                <a:sym typeface="Montserrat"/>
              </a:defRPr>
            </a:lvl8pPr>
            <a:lvl9pPr lvl="8">
              <a:buNone/>
              <a:defRPr sz="9600" b="1">
                <a:solidFill>
                  <a:srgbClr val="0B5394"/>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
        <p:nvSpPr>
          <p:cNvPr id="8" name="Google Shape;8;p1"/>
          <p:cNvSpPr txBox="1">
            <a:spLocks noGrp="1"/>
          </p:cNvSpPr>
          <p:nvPr>
            <p:ph type="title"/>
          </p:nvPr>
        </p:nvSpPr>
        <p:spPr>
          <a:xfrm>
            <a:off x="203875" y="1626750"/>
            <a:ext cx="1712400" cy="85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1pPr>
            <a:lvl2pPr lvl="1">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2pPr>
            <a:lvl3pPr lvl="2">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3pPr>
            <a:lvl4pPr lvl="3">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4pPr>
            <a:lvl5pPr lvl="4">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5pPr>
            <a:lvl6pPr lvl="5">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6pPr>
            <a:lvl7pPr lvl="6">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7pPr>
            <a:lvl8pPr lvl="7">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8pPr>
            <a:lvl9pPr lvl="8">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72" r:id="rId1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mailto:anetastankovskaane@gmail.com" TargetMode="External"/><Relationship Id="rId4" Type="http://schemas.openxmlformats.org/officeDocument/2006/relationships/hyperlink" Target="mailto:dimitrov.gjorge@proton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facebook.com/derimalec/" TargetMode="External"/><Relationship Id="rId2" Type="http://schemas.openxmlformats.org/officeDocument/2006/relationships/notesSlide" Target="../notesSlides/notesSlide5.xml"/><Relationship Id="rId1" Type="http://schemas.openxmlformats.org/officeDocument/2006/relationships/slideLayout" Target="../slideLayouts/slideLayout23.xml"/><Relationship Id="rId5" Type="http://schemas.openxmlformats.org/officeDocument/2006/relationships/hyperlink" Target="https://github.com/sedc-codecademy/mkwd11-js-05-nodejs-basic/tree/main/G11" TargetMode="External"/><Relationship Id="rId4" Type="http://schemas.openxmlformats.org/officeDocument/2006/relationships/hyperlink" Target="https://www.facebook.com/ane.aneta.ane"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146"/>
        <p:cNvGrpSpPr/>
        <p:nvPr/>
      </p:nvGrpSpPr>
      <p:grpSpPr>
        <a:xfrm>
          <a:off x="0" y="0"/>
          <a:ext cx="0" cy="0"/>
          <a:chOff x="0" y="0"/>
          <a:chExt cx="0" cy="0"/>
        </a:xfrm>
      </p:grpSpPr>
      <p:sp>
        <p:nvSpPr>
          <p:cNvPr id="147" name="Google Shape;147;p25"/>
          <p:cNvSpPr txBox="1">
            <a:spLocks noGrp="1"/>
          </p:cNvSpPr>
          <p:nvPr>
            <p:ph type="ctrTitle"/>
          </p:nvPr>
        </p:nvSpPr>
        <p:spPr>
          <a:xfrm>
            <a:off x="724989" y="1064623"/>
            <a:ext cx="7733211" cy="1537377"/>
          </a:xfrm>
          <a:prstGeom prst="rect">
            <a:avLst/>
          </a:prstGeom>
          <a:noFill/>
          <a:ln>
            <a:noFill/>
          </a:ln>
        </p:spPr>
        <p:txBody>
          <a:bodyPr spcFirstLastPara="1" wrap="square" lIns="68575" tIns="34275" rIns="68575" bIns="34275" anchor="b" anchorCtr="0">
            <a:noAutofit/>
          </a:bodyPr>
          <a:lstStyle/>
          <a:p>
            <a:pPr marL="0" lvl="0" indent="0" algn="ctr" rtl="0">
              <a:lnSpc>
                <a:spcPct val="90000"/>
              </a:lnSpc>
              <a:spcBef>
                <a:spcPts val="0"/>
              </a:spcBef>
              <a:spcAft>
                <a:spcPts val="0"/>
              </a:spcAft>
              <a:buClr>
                <a:schemeClr val="lt1"/>
              </a:buClr>
              <a:buSzPts val="3000"/>
              <a:buFont typeface="Arial Black"/>
              <a:buNone/>
            </a:pPr>
            <a:r>
              <a:rPr lang="en-US" sz="4800" dirty="0">
                <a:solidFill>
                  <a:schemeClr val="lt1"/>
                </a:solidFill>
                <a:latin typeface="Roboto Medium"/>
                <a:ea typeface="Roboto Medium"/>
                <a:cs typeface="Roboto Medium"/>
                <a:sym typeface="Roboto Medium"/>
              </a:rPr>
              <a:t>SECURING API COMMUNICATION</a:t>
            </a:r>
            <a:endParaRPr sz="4800" dirty="0">
              <a:latin typeface="Roboto Medium"/>
              <a:ea typeface="Roboto Medium"/>
              <a:cs typeface="Roboto Medium"/>
              <a:sym typeface="Roboto Medium"/>
            </a:endParaRPr>
          </a:p>
        </p:txBody>
      </p:sp>
      <p:sp>
        <p:nvSpPr>
          <p:cNvPr id="148" name="Google Shape;148;p25"/>
          <p:cNvSpPr txBox="1">
            <a:spLocks noGrp="1"/>
          </p:cNvSpPr>
          <p:nvPr>
            <p:ph type="subTitle" idx="1"/>
          </p:nvPr>
        </p:nvSpPr>
        <p:spPr>
          <a:xfrm>
            <a:off x="195220" y="4153682"/>
            <a:ext cx="7119980" cy="623400"/>
          </a:xfrm>
          <a:prstGeom prst="rect">
            <a:avLst/>
          </a:prstGeom>
          <a:noFill/>
          <a:ln>
            <a:noFill/>
          </a:ln>
        </p:spPr>
        <p:txBody>
          <a:bodyPr spcFirstLastPara="1" wrap="square" lIns="68575" tIns="34275" rIns="68575" bIns="34275" anchor="t" anchorCtr="0">
            <a:noAutofit/>
          </a:bodyPr>
          <a:lstStyle/>
          <a:p>
            <a:pPr marL="0" indent="0" algn="l">
              <a:lnSpc>
                <a:spcPct val="100000"/>
              </a:lnSpc>
              <a:spcBef>
                <a:spcPts val="0"/>
              </a:spcBef>
            </a:pPr>
            <a:r>
              <a:rPr lang="sv-SE" dirty="0" err="1">
                <a:solidFill>
                  <a:schemeClr val="lt1"/>
                </a:solidFill>
                <a:ea typeface="Roboto"/>
                <a:sym typeface="Roboto"/>
              </a:rPr>
              <a:t>Trainer</a:t>
            </a:r>
            <a:r>
              <a:rPr lang="sv-SE" dirty="0">
                <a:solidFill>
                  <a:schemeClr val="lt1"/>
                </a:solidFill>
                <a:ea typeface="Roboto"/>
                <a:sym typeface="Roboto"/>
              </a:rPr>
              <a:t> – </a:t>
            </a:r>
            <a:r>
              <a:rPr lang="sv-SE" dirty="0">
                <a:solidFill>
                  <a:schemeClr val="lt1"/>
                </a:solidFill>
                <a:ea typeface="Roboto"/>
                <a:sym typeface="Roboto"/>
                <a:hlinkClick r:id="rId4">
                  <a:extLst>
                    <a:ext uri="{A12FA001-AC4F-418D-AE19-62706E023703}">
                      <ahyp:hlinkClr xmlns:ahyp="http://schemas.microsoft.com/office/drawing/2018/hyperlinkcolor" val="tx"/>
                    </a:ext>
                  </a:extLst>
                </a:hlinkClick>
              </a:rPr>
              <a:t>dimitrov.gjorge@protonmail.com</a:t>
            </a:r>
            <a:endParaRPr lang="sv-SE">
              <a:solidFill>
                <a:schemeClr val="lt1"/>
              </a:solidFill>
              <a:ea typeface="Roboto"/>
              <a:sym typeface="Roboto"/>
            </a:endParaRPr>
          </a:p>
          <a:p>
            <a:pPr marL="0" indent="0" algn="l">
              <a:lnSpc>
                <a:spcPct val="100000"/>
              </a:lnSpc>
              <a:spcBef>
                <a:spcPts val="0"/>
              </a:spcBef>
            </a:pPr>
            <a:r>
              <a:rPr lang="sv-SE" dirty="0">
                <a:solidFill>
                  <a:schemeClr val="lt1"/>
                </a:solidFill>
                <a:ea typeface="Roboto"/>
                <a:sym typeface="Roboto"/>
              </a:rPr>
              <a:t>Assistant – </a:t>
            </a:r>
            <a:r>
              <a:rPr lang="sv-SE" dirty="0">
                <a:solidFill>
                  <a:schemeClr val="lt1"/>
                </a:solidFill>
                <a:ea typeface="Roboto"/>
                <a:sym typeface="Roboto"/>
                <a:hlinkClick r:id="rId5">
                  <a:extLst>
                    <a:ext uri="{A12FA001-AC4F-418D-AE19-62706E023703}">
                      <ahyp:hlinkClr xmlns:ahyp="http://schemas.microsoft.com/office/drawing/2018/hyperlinkcolor" val="tx"/>
                    </a:ext>
                  </a:extLst>
                </a:hlinkClick>
              </a:rPr>
              <a:t>anetastankovskaane@gmail.com</a:t>
            </a:r>
            <a:r>
              <a:rPr lang="sv-SE" dirty="0">
                <a:solidFill>
                  <a:schemeClr val="lt1"/>
                </a:solidFill>
                <a:ea typeface="Roboto"/>
                <a:sym typeface="Roboto"/>
              </a:rPr>
              <a:t> </a:t>
            </a:r>
          </a:p>
          <a:p>
            <a:pPr marL="0" lvl="0" indent="0" algn="l">
              <a:spcBef>
                <a:spcPts val="0"/>
              </a:spcBef>
            </a:pPr>
            <a:endParaRPr lang="sv-SE" dirty="0">
              <a:solidFill>
                <a:schemeClr val="lt1"/>
              </a:solidFill>
              <a:latin typeface="Roboto"/>
              <a:ea typeface="Roboto"/>
              <a:cs typeface="Roboto"/>
            </a:endParaRPr>
          </a:p>
          <a:p>
            <a:pPr marL="0" lvl="0" indent="0" algn="l">
              <a:spcBef>
                <a:spcPts val="0"/>
              </a:spcBef>
              <a:buClr>
                <a:schemeClr val="lt1"/>
              </a:buClr>
            </a:pPr>
            <a:endParaRPr lang="sv-SE" dirty="0">
              <a:solidFill>
                <a:schemeClr val="lt1"/>
              </a:solidFill>
              <a:latin typeface="Roboto"/>
              <a:ea typeface="Roboto"/>
              <a:cs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04552" y="141310"/>
            <a:ext cx="7886700" cy="3868987"/>
          </a:xfrm>
        </p:spPr>
        <p:txBody>
          <a:bodyPr/>
          <a:lstStyle/>
          <a:p>
            <a:pPr marL="596900" indent="-457200">
              <a:buFont typeface="+mj-lt"/>
              <a:buAutoNum type="arabicPeriod"/>
            </a:pPr>
            <a:r>
              <a:rPr lang="en-US" dirty="0"/>
              <a:t>User submits login credentials ( username, pass )</a:t>
            </a:r>
          </a:p>
          <a:p>
            <a:pPr marL="596900" indent="-457200">
              <a:buFont typeface="+mj-lt"/>
              <a:buAutoNum type="arabicPeriod"/>
            </a:pPr>
            <a:r>
              <a:rPr lang="en-US" dirty="0"/>
              <a:t>Server verifies those from the DB</a:t>
            </a:r>
          </a:p>
          <a:p>
            <a:pPr marL="596900" indent="-457200">
              <a:buFont typeface="+mj-lt"/>
              <a:buAutoNum type="arabicPeriod"/>
            </a:pPr>
            <a:r>
              <a:rPr lang="en-US" dirty="0"/>
              <a:t>Server generates a temporary token and embeds user data into it</a:t>
            </a:r>
          </a:p>
          <a:p>
            <a:pPr marL="596900" indent="-457200">
              <a:buFont typeface="+mj-lt"/>
              <a:buAutoNum type="arabicPeriod"/>
            </a:pPr>
            <a:r>
              <a:rPr lang="en-US" dirty="0"/>
              <a:t>Server responds back with the token</a:t>
            </a:r>
          </a:p>
          <a:p>
            <a:pPr marL="596900" indent="-457200">
              <a:buFont typeface="+mj-lt"/>
              <a:buAutoNum type="arabicPeriod"/>
            </a:pPr>
            <a:r>
              <a:rPr lang="en-US" dirty="0"/>
              <a:t>Client stores it ( local storage )</a:t>
            </a:r>
          </a:p>
          <a:p>
            <a:pPr marL="596900" indent="-457200">
              <a:buFont typeface="+mj-lt"/>
              <a:buAutoNum type="arabicPeriod"/>
            </a:pPr>
            <a:r>
              <a:rPr lang="en-US" dirty="0"/>
              <a:t>User sends the token with each request</a:t>
            </a:r>
          </a:p>
          <a:p>
            <a:pPr marL="596900" indent="-457200">
              <a:buFont typeface="+mj-lt"/>
              <a:buAutoNum type="arabicPeriod"/>
            </a:pPr>
            <a:r>
              <a:rPr lang="en-US" dirty="0"/>
              <a:t>Server verifies the token and grants access</a:t>
            </a:r>
          </a:p>
          <a:p>
            <a:pPr marL="596900" indent="-457200">
              <a:buFont typeface="+mj-lt"/>
              <a:buAutoNum type="arabicPeriod"/>
            </a:pPr>
            <a:r>
              <a:rPr lang="en-US" dirty="0"/>
              <a:t>On Log-out the token is cleared from client storage</a:t>
            </a:r>
          </a:p>
          <a:p>
            <a:pPr marL="139700" indent="0">
              <a:buNone/>
            </a:pPr>
            <a:r>
              <a:rPr lang="en-US" dirty="0"/>
              <a:t>Communication secured by token is usually called stateless and self-contained. This means that the server does not keep any data on the state of the client. It also means that all necessary data is on the token it self.</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2719078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2" name="Picture 1"/>
          <p:cNvPicPr>
            <a:picLocks noChangeAspect="1"/>
          </p:cNvPicPr>
          <p:nvPr/>
        </p:nvPicPr>
        <p:blipFill>
          <a:blip r:embed="rId2"/>
          <a:stretch>
            <a:fillRect/>
          </a:stretch>
        </p:blipFill>
        <p:spPr>
          <a:xfrm>
            <a:off x="1139919" y="281122"/>
            <a:ext cx="6346731" cy="3794896"/>
          </a:xfrm>
          <a:prstGeom prst="rect">
            <a:avLst/>
          </a:prstGeom>
        </p:spPr>
      </p:pic>
    </p:spTree>
    <p:extLst>
      <p:ext uri="{BB962C8B-B14F-4D97-AF65-F5344CB8AC3E}">
        <p14:creationId xmlns:p14="http://schemas.microsoft.com/office/powerpoint/2010/main" val="225683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24147" y="533195"/>
            <a:ext cx="7886700" cy="3868987"/>
          </a:xfrm>
        </p:spPr>
        <p:txBody>
          <a:bodyPr/>
          <a:lstStyle/>
          <a:p>
            <a:pPr marL="139700" indent="0" algn="ctr">
              <a:buNone/>
            </a:pPr>
            <a:r>
              <a:rPr lang="en-US" b="1" dirty="0" err="1"/>
              <a:t>Stateful</a:t>
            </a:r>
            <a:r>
              <a:rPr lang="en-US" b="1" dirty="0"/>
              <a:t> vs Stateless: A Comparison</a:t>
            </a:r>
          </a:p>
          <a:p>
            <a:pPr marL="139700" indent="0">
              <a:buNone/>
            </a:pP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2" name="Picture 1"/>
          <p:cNvPicPr>
            <a:picLocks noChangeAspect="1"/>
          </p:cNvPicPr>
          <p:nvPr/>
        </p:nvPicPr>
        <p:blipFill>
          <a:blip r:embed="rId2"/>
          <a:stretch>
            <a:fillRect/>
          </a:stretch>
        </p:blipFill>
        <p:spPr>
          <a:xfrm>
            <a:off x="2510723" y="1026150"/>
            <a:ext cx="4112146" cy="3435320"/>
          </a:xfrm>
          <a:prstGeom prst="rect">
            <a:avLst/>
          </a:prstGeom>
        </p:spPr>
      </p:pic>
    </p:spTree>
    <p:extLst>
      <p:ext uri="{BB962C8B-B14F-4D97-AF65-F5344CB8AC3E}">
        <p14:creationId xmlns:p14="http://schemas.microsoft.com/office/powerpoint/2010/main" val="1431515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5" name="Picture 4"/>
          <p:cNvPicPr>
            <a:picLocks noChangeAspect="1"/>
          </p:cNvPicPr>
          <p:nvPr/>
        </p:nvPicPr>
        <p:blipFill>
          <a:blip r:embed="rId2"/>
          <a:stretch>
            <a:fillRect/>
          </a:stretch>
        </p:blipFill>
        <p:spPr>
          <a:xfrm>
            <a:off x="783191" y="361149"/>
            <a:ext cx="7399376" cy="3615858"/>
          </a:xfrm>
          <a:prstGeom prst="rect">
            <a:avLst/>
          </a:prstGeom>
        </p:spPr>
      </p:pic>
    </p:spTree>
    <p:extLst>
      <p:ext uri="{BB962C8B-B14F-4D97-AF65-F5344CB8AC3E}">
        <p14:creationId xmlns:p14="http://schemas.microsoft.com/office/powerpoint/2010/main" val="64950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04553" y="95589"/>
            <a:ext cx="7886700" cy="3868987"/>
          </a:xfrm>
        </p:spPr>
        <p:txBody>
          <a:bodyPr/>
          <a:lstStyle/>
          <a:p>
            <a:pPr marL="139700" indent="0">
              <a:buNone/>
            </a:pPr>
            <a:r>
              <a:rPr lang="en-US" b="1" dirty="0"/>
              <a:t>OAUTH 2.0</a:t>
            </a:r>
          </a:p>
          <a:p>
            <a:pPr marL="139700" indent="0">
              <a:buNone/>
            </a:pPr>
            <a:endParaRPr lang="en-US" dirty="0"/>
          </a:p>
          <a:p>
            <a:pPr marL="139700" indent="0">
              <a:buNone/>
            </a:pPr>
            <a:r>
              <a:rPr lang="en-US" dirty="0"/>
              <a:t>The number of devices and services that we use is growing and every device and service requires authorization. This is why authorization frameworks such as OAuth 2.0 exist. With it our application or service can obtain a limited access to a user account that is enough to authenticate it from another system such as </a:t>
            </a:r>
            <a:r>
              <a:rPr lang="en-US" dirty="0" err="1"/>
              <a:t>facebook</a:t>
            </a:r>
            <a:r>
              <a:rPr lang="en-US" dirty="0"/>
              <a:t>, google, </a:t>
            </a:r>
            <a:r>
              <a:rPr lang="en-US" dirty="0" err="1"/>
              <a:t>github</a:t>
            </a:r>
            <a:r>
              <a:rPr lang="en-US" dirty="0"/>
              <a:t> etc. This is the framework that gives the option to sign in with a </a:t>
            </a:r>
            <a:r>
              <a:rPr lang="en-US" dirty="0" err="1"/>
              <a:t>facebook</a:t>
            </a:r>
            <a:r>
              <a:rPr lang="en-US" dirty="0"/>
              <a:t>/google account instead of creating an </a:t>
            </a:r>
            <a:r>
              <a:rPr lang="en-US" dirty="0" err="1"/>
              <a:t>accout</a:t>
            </a:r>
            <a:r>
              <a:rPr lang="en-US" dirty="0"/>
              <a:t> or logging in. In order for an application to have access this type of authorization from another system it needs to be registered on that system. After registering the system gives the application a unique ID and a secret that will identify that application when making requests. The flow of OAuth authentication usually goes like this:</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1308136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24147" y="533195"/>
            <a:ext cx="7886700" cy="3868987"/>
          </a:xfrm>
        </p:spPr>
        <p:txBody>
          <a:bodyPr/>
          <a:lstStyle/>
          <a:p>
            <a:pPr marL="596900" indent="-457200">
              <a:buFont typeface="+mj-lt"/>
              <a:buAutoNum type="arabicPeriod"/>
            </a:pPr>
            <a:r>
              <a:rPr lang="en-US" dirty="0"/>
              <a:t>A user click to authorize through another service ( ex: google )</a:t>
            </a:r>
          </a:p>
          <a:p>
            <a:pPr marL="596900" indent="-457200">
              <a:buFont typeface="+mj-lt"/>
              <a:buAutoNum type="arabicPeriod"/>
            </a:pPr>
            <a:r>
              <a:rPr lang="en-US" dirty="0"/>
              <a:t>Google will show an authorization screen to enter username/password ( usually this is an authorization API )</a:t>
            </a:r>
          </a:p>
          <a:p>
            <a:pPr marL="596900" indent="-457200">
              <a:buFont typeface="+mj-lt"/>
              <a:buAutoNum type="arabicPeriod"/>
            </a:pPr>
            <a:r>
              <a:rPr lang="en-US" dirty="0"/>
              <a:t>When the user enters the correct data it grants permission to the application and the application gets an access token</a:t>
            </a:r>
          </a:p>
          <a:p>
            <a:pPr marL="596900" indent="-457200">
              <a:buFont typeface="+mj-lt"/>
              <a:buAutoNum type="arabicPeriod"/>
            </a:pPr>
            <a:r>
              <a:rPr lang="en-US" dirty="0"/>
              <a:t>The application then requests the user data that the user agreed to share ( usually a different resource API )</a:t>
            </a:r>
          </a:p>
          <a:p>
            <a:pPr marL="596900" indent="-457200">
              <a:buFont typeface="+mj-lt"/>
              <a:buAutoNum type="arabicPeriod"/>
            </a:pPr>
            <a:r>
              <a:rPr lang="en-US" dirty="0"/>
              <a:t>The server validates the access token and gives the application the requested data</a:t>
            </a:r>
          </a:p>
          <a:p>
            <a:pPr marL="596900" indent="-457200">
              <a:buFont typeface="+mj-lt"/>
              <a:buAutoNum type="arabicPeriod"/>
            </a:pPr>
            <a:r>
              <a:rPr lang="en-US" dirty="0"/>
              <a:t>The application then authorizes the user ( ex: with their google account )</a:t>
            </a:r>
          </a:p>
          <a:p>
            <a:pPr marL="139700" indent="0">
              <a:buNone/>
            </a:pP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extLst>
      <p:ext uri="{BB962C8B-B14F-4D97-AF65-F5344CB8AC3E}">
        <p14:creationId xmlns:p14="http://schemas.microsoft.com/office/powerpoint/2010/main" val="2914078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pic>
        <p:nvPicPr>
          <p:cNvPr id="7" name="Picture 6"/>
          <p:cNvPicPr>
            <a:picLocks noChangeAspect="1"/>
          </p:cNvPicPr>
          <p:nvPr/>
        </p:nvPicPr>
        <p:blipFill>
          <a:blip r:embed="rId2"/>
          <a:stretch>
            <a:fillRect/>
          </a:stretch>
        </p:blipFill>
        <p:spPr>
          <a:xfrm>
            <a:off x="1286692" y="286300"/>
            <a:ext cx="6273028" cy="3654056"/>
          </a:xfrm>
          <a:prstGeom prst="rect">
            <a:avLst/>
          </a:prstGeom>
        </p:spPr>
      </p:pic>
    </p:spTree>
    <p:extLst>
      <p:ext uri="{BB962C8B-B14F-4D97-AF65-F5344CB8AC3E}">
        <p14:creationId xmlns:p14="http://schemas.microsoft.com/office/powerpoint/2010/main" val="1370719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24147" y="356846"/>
            <a:ext cx="7886700" cy="3868987"/>
          </a:xfrm>
        </p:spPr>
        <p:txBody>
          <a:bodyPr/>
          <a:lstStyle/>
          <a:p>
            <a:pPr marL="139700" indent="0">
              <a:buNone/>
            </a:pPr>
            <a:r>
              <a:rPr lang="en-US" b="1" dirty="0"/>
              <a:t>Cross-Origin Resource Sharing (CORS)</a:t>
            </a:r>
          </a:p>
          <a:p>
            <a:pPr marL="139700" indent="0">
              <a:buNone/>
            </a:pPr>
            <a:endParaRPr lang="en-US" dirty="0"/>
          </a:p>
          <a:p>
            <a:pPr marL="139700" indent="0">
              <a:buNone/>
            </a:pPr>
            <a:r>
              <a:rPr lang="en-US" dirty="0"/>
              <a:t>CORS stands for Cross-Origin Resource Sharing. It allows us to relax the security applied to an API. This is done by bypassing the Access-Control-Allow-Origin headers, which specify which origins can access the API.</a:t>
            </a:r>
          </a:p>
          <a:p>
            <a:pPr marL="139700" indent="0">
              <a:buNone/>
            </a:pPr>
            <a:endParaRPr lang="en-US" dirty="0"/>
          </a:p>
          <a:p>
            <a:pPr marL="139700" indent="0">
              <a:buNone/>
            </a:pPr>
            <a:r>
              <a:rPr lang="en-US" dirty="0"/>
              <a:t>In other words, CORS is a browser security feature that restricts cross-origin HTTP requests with other servers and specifies which domains access your resources.</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Tree>
    <p:extLst>
      <p:ext uri="{BB962C8B-B14F-4D97-AF65-F5344CB8AC3E}">
        <p14:creationId xmlns:p14="http://schemas.microsoft.com/office/powerpoint/2010/main" val="2634172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24147" y="356846"/>
            <a:ext cx="7886700" cy="3868987"/>
          </a:xfrm>
        </p:spPr>
        <p:txBody>
          <a:bodyPr/>
          <a:lstStyle/>
          <a:p>
            <a:pPr marL="139700" indent="0">
              <a:buNone/>
            </a:pPr>
            <a:r>
              <a:rPr lang="en-US" b="1" dirty="0"/>
              <a:t>How CORS works</a:t>
            </a:r>
          </a:p>
          <a:p>
            <a:pPr marL="139700" indent="0">
              <a:buNone/>
            </a:pPr>
            <a:endParaRPr lang="en-US" b="1" dirty="0"/>
          </a:p>
          <a:p>
            <a:pPr marL="139700" indent="0">
              <a:buNone/>
            </a:pPr>
            <a:r>
              <a:rPr lang="en-US" dirty="0"/>
              <a:t>An API is a set procedure for two programs to communicate. This means that API resources are consumed by other clients and servers.</a:t>
            </a:r>
          </a:p>
          <a:p>
            <a:pPr marL="139700" indent="0">
              <a:buNone/>
            </a:pPr>
            <a:r>
              <a:rPr lang="en-US" dirty="0"/>
              <a:t> </a:t>
            </a:r>
          </a:p>
          <a:p>
            <a:pPr marL="139700" indent="0">
              <a:buNone/>
            </a:pPr>
            <a:r>
              <a:rPr lang="en-US" dirty="0"/>
              <a:t>Here are two scenarios:</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Tree>
    <p:extLst>
      <p:ext uri="{BB962C8B-B14F-4D97-AF65-F5344CB8AC3E}">
        <p14:creationId xmlns:p14="http://schemas.microsoft.com/office/powerpoint/2010/main" val="2461089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24147" y="356846"/>
            <a:ext cx="7886700" cy="3868987"/>
          </a:xfrm>
        </p:spPr>
        <p:txBody>
          <a:bodyPr/>
          <a:lstStyle/>
          <a:p>
            <a:pPr marL="139700" indent="0">
              <a:buNone/>
            </a:pPr>
            <a:endParaRPr lang="en-US" b="1" dirty="0"/>
          </a:p>
          <a:p>
            <a:pPr marL="139700" indent="0">
              <a:buNone/>
            </a:pPr>
            <a:endParaRPr lang="en-US" dirty="0"/>
          </a:p>
          <a:p>
            <a:pPr marL="139700" indent="0">
              <a:buNone/>
            </a:pPr>
            <a:endParaRPr lang="en-US" dirty="0"/>
          </a:p>
          <a:p>
            <a:pPr marL="139700" indent="0">
              <a:buNone/>
            </a:pPr>
            <a:endParaRPr lang="en-US" dirty="0"/>
          </a:p>
          <a:p>
            <a:pPr marL="139700" indent="0">
              <a:buNone/>
            </a:pPr>
            <a:endParaRPr lang="en-US" dirty="0"/>
          </a:p>
          <a:p>
            <a:pPr marL="139700" indent="0">
              <a:buNone/>
            </a:pPr>
            <a:endParaRPr lang="en-US" dirty="0"/>
          </a:p>
          <a:p>
            <a:pPr marL="139700" indent="0">
              <a:buNone/>
            </a:pPr>
            <a:r>
              <a:rPr lang="en-US" dirty="0"/>
              <a:t>The client and the server have the same origin. In this example, accessing resources will be successful. You’re trying to access resources on your server, and the same server handles the request.</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pic>
        <p:nvPicPr>
          <p:cNvPr id="2" name="Picture 1"/>
          <p:cNvPicPr>
            <a:picLocks noChangeAspect="1"/>
          </p:cNvPicPr>
          <p:nvPr/>
        </p:nvPicPr>
        <p:blipFill>
          <a:blip r:embed="rId2"/>
          <a:stretch>
            <a:fillRect/>
          </a:stretch>
        </p:blipFill>
        <p:spPr>
          <a:xfrm>
            <a:off x="543197" y="111170"/>
            <a:ext cx="7848600" cy="2295525"/>
          </a:xfrm>
          <a:prstGeom prst="rect">
            <a:avLst/>
          </a:prstGeom>
        </p:spPr>
      </p:pic>
    </p:spTree>
    <p:extLst>
      <p:ext uri="{BB962C8B-B14F-4D97-AF65-F5344CB8AC3E}">
        <p14:creationId xmlns:p14="http://schemas.microsoft.com/office/powerpoint/2010/main" val="3811379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227"/>
        <p:cNvGrpSpPr/>
        <p:nvPr/>
      </p:nvGrpSpPr>
      <p:grpSpPr>
        <a:xfrm>
          <a:off x="0" y="0"/>
          <a:ext cx="0" cy="0"/>
          <a:chOff x="0" y="0"/>
          <a:chExt cx="0" cy="0"/>
        </a:xfrm>
      </p:grpSpPr>
      <p:sp>
        <p:nvSpPr>
          <p:cNvPr id="228" name="Google Shape;228;p30"/>
          <p:cNvSpPr txBox="1">
            <a:spLocks noGrp="1"/>
          </p:cNvSpPr>
          <p:nvPr>
            <p:ph type="title"/>
          </p:nvPr>
        </p:nvSpPr>
        <p:spPr>
          <a:xfrm>
            <a:off x="628654" y="432825"/>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3000" b="1" dirty="0">
                <a:solidFill>
                  <a:srgbClr val="7030A0"/>
                </a:solidFill>
                <a:latin typeface="Roboto"/>
                <a:ea typeface="Roboto"/>
                <a:cs typeface="Roboto"/>
                <a:sym typeface="Roboto"/>
              </a:rPr>
              <a:t>AUTHENTICATION VS AUTHORIZATION?</a:t>
            </a:r>
            <a:endParaRPr sz="3000" b="1" dirty="0">
              <a:solidFill>
                <a:srgbClr val="000000"/>
              </a:solidFill>
              <a:latin typeface="Roboto"/>
              <a:ea typeface="Roboto"/>
              <a:cs typeface="Roboto"/>
              <a:sym typeface="Roboto"/>
            </a:endParaRPr>
          </a:p>
        </p:txBody>
      </p:sp>
      <p:sp>
        <p:nvSpPr>
          <p:cNvPr id="229" name="Google Shape;229;p30"/>
          <p:cNvSpPr txBox="1">
            <a:spLocks noGrp="1"/>
          </p:cNvSpPr>
          <p:nvPr>
            <p:ph type="body" idx="1"/>
          </p:nvPr>
        </p:nvSpPr>
        <p:spPr>
          <a:xfrm>
            <a:off x="532654" y="1178325"/>
            <a:ext cx="7886700" cy="3263400"/>
          </a:xfrm>
          <a:prstGeom prst="rect">
            <a:avLst/>
          </a:prstGeom>
          <a:noFill/>
          <a:ln>
            <a:noFill/>
          </a:ln>
        </p:spPr>
        <p:txBody>
          <a:bodyPr spcFirstLastPara="1" wrap="square" lIns="68575" tIns="34275" rIns="68575" bIns="34275" anchor="t" anchorCtr="0">
            <a:noAutofit/>
          </a:bodyPr>
          <a:lstStyle/>
          <a:p>
            <a:pPr marL="139700" indent="0">
              <a:buNone/>
            </a:pPr>
            <a:r>
              <a:rPr lang="en-US" dirty="0"/>
              <a:t>Authentication and Authorization are key principles in securing any application. They have different meaning and they happen in a different point in the security cycle.</a:t>
            </a:r>
          </a:p>
          <a:p>
            <a:r>
              <a:rPr lang="en-US" b="1" dirty="0"/>
              <a:t>Authentication</a:t>
            </a:r>
            <a:r>
              <a:rPr lang="en-US" dirty="0"/>
              <a:t> - The process where we identify and verify a user or process that is trying to access the application. We always do authentication before authorization.</a:t>
            </a:r>
          </a:p>
          <a:p>
            <a:pPr marL="139700" indent="0">
              <a:buNone/>
            </a:pPr>
            <a:r>
              <a:rPr lang="en-US" dirty="0"/>
              <a:t>	It answers the question: </a:t>
            </a:r>
            <a:r>
              <a:rPr lang="en-US" b="1" u="sng" dirty="0"/>
              <a:t>Who are you?</a:t>
            </a:r>
          </a:p>
          <a:p>
            <a:pPr marL="139700" indent="0">
              <a:buNone/>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24147" y="356846"/>
            <a:ext cx="7886700" cy="3868987"/>
          </a:xfrm>
        </p:spPr>
        <p:txBody>
          <a:bodyPr/>
          <a:lstStyle/>
          <a:p>
            <a:pPr marL="139700" indent="0">
              <a:buNone/>
            </a:pPr>
            <a:endParaRPr lang="en-US" b="1" dirty="0"/>
          </a:p>
          <a:p>
            <a:pPr marL="139700" indent="0">
              <a:buNone/>
            </a:pPr>
            <a:endParaRPr lang="en-US" dirty="0"/>
          </a:p>
          <a:p>
            <a:pPr marL="139700" indent="0">
              <a:buNone/>
            </a:pPr>
            <a:endParaRPr lang="en-US" dirty="0"/>
          </a:p>
          <a:p>
            <a:pPr marL="139700" indent="0">
              <a:buNone/>
            </a:pPr>
            <a:endParaRPr lang="en-US" dirty="0"/>
          </a:p>
          <a:p>
            <a:pPr marL="139700" indent="0">
              <a:buNone/>
            </a:pPr>
            <a:endParaRPr lang="en-US" dirty="0"/>
          </a:p>
          <a:p>
            <a:pPr marL="139700" indent="0">
              <a:buNone/>
            </a:pPr>
            <a:endParaRPr lang="en-US" dirty="0"/>
          </a:p>
          <a:p>
            <a:pPr marL="139700" indent="0">
              <a:buNone/>
            </a:pPr>
            <a:r>
              <a:rPr lang="en-US" dirty="0"/>
              <a:t>The client and server have a different origin from each other, i.e., accessing resources from a different server. In this case, trying to make a request to a resource on the other server will fail.</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pic>
        <p:nvPicPr>
          <p:cNvPr id="5" name="Picture 4"/>
          <p:cNvPicPr>
            <a:picLocks noChangeAspect="1"/>
          </p:cNvPicPr>
          <p:nvPr/>
        </p:nvPicPr>
        <p:blipFill>
          <a:blip r:embed="rId2"/>
          <a:stretch>
            <a:fillRect/>
          </a:stretch>
        </p:blipFill>
        <p:spPr>
          <a:xfrm>
            <a:off x="562247" y="274320"/>
            <a:ext cx="7848600" cy="1943100"/>
          </a:xfrm>
          <a:prstGeom prst="rect">
            <a:avLst/>
          </a:prstGeom>
        </p:spPr>
      </p:pic>
    </p:spTree>
    <p:extLst>
      <p:ext uri="{BB962C8B-B14F-4D97-AF65-F5344CB8AC3E}">
        <p14:creationId xmlns:p14="http://schemas.microsoft.com/office/powerpoint/2010/main" val="1066680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24147" y="356846"/>
            <a:ext cx="7886700" cy="3868987"/>
          </a:xfrm>
        </p:spPr>
        <p:txBody>
          <a:bodyPr/>
          <a:lstStyle/>
          <a:p>
            <a:pPr marL="139700" indent="0">
              <a:buNone/>
            </a:pPr>
            <a:r>
              <a:rPr lang="en-US" dirty="0"/>
              <a:t>This is a security concern for the browser. CORS comes into play to disable this mechanism and allow access to these resources. CORS will add a response header access-control-allow-origins and specify which origins are permitted. CORS ensures that we are sending the right headers.</a:t>
            </a:r>
          </a:p>
          <a:p>
            <a:pPr marL="139700" indent="0">
              <a:buNone/>
            </a:pPr>
            <a:endParaRPr lang="en-US" dirty="0"/>
          </a:p>
          <a:p>
            <a:pPr marL="139700" indent="0">
              <a:buNone/>
            </a:pPr>
            <a:r>
              <a:rPr lang="en-US" dirty="0"/>
              <a:t>Therefore, a public server handling a public API will add a CORS related header to the response. The browser on the client machine will look at this header and decide whether it is safe to deliver that response to the client or not.</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Tree>
    <p:extLst>
      <p:ext uri="{BB962C8B-B14F-4D97-AF65-F5344CB8AC3E}">
        <p14:creationId xmlns:p14="http://schemas.microsoft.com/office/powerpoint/2010/main" val="20572564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24147" y="356846"/>
            <a:ext cx="7886700" cy="3868987"/>
          </a:xfrm>
        </p:spPr>
        <p:txBody>
          <a:bodyPr/>
          <a:lstStyle/>
          <a:p>
            <a:pPr marL="139700" indent="0">
              <a:buNone/>
            </a:pPr>
            <a:r>
              <a:rPr lang="en-US" b="1" dirty="0"/>
              <a:t>Setting up CORS with Express</a:t>
            </a:r>
          </a:p>
          <a:p>
            <a:pPr marL="139700" indent="0">
              <a:buNone/>
            </a:pPr>
            <a:endParaRPr lang="en-US" b="1" dirty="0"/>
          </a:p>
          <a:p>
            <a:pPr marL="139700" indent="0">
              <a:buNone/>
            </a:pPr>
            <a:r>
              <a:rPr lang="en-US" dirty="0"/>
              <a:t>First we need to add the CORS header to the server.</a:t>
            </a:r>
          </a:p>
          <a:p>
            <a:pPr marL="139700" indent="0">
              <a:buNone/>
            </a:pPr>
            <a:endParaRPr lang="en-US" dirty="0"/>
          </a:p>
          <a:p>
            <a:pPr marL="139700" indent="0">
              <a:buNone/>
            </a:pPr>
            <a:endParaRPr lang="en-US" dirty="0"/>
          </a:p>
          <a:p>
            <a:pPr marL="139700" indent="0">
              <a:buNone/>
            </a:pPr>
            <a:endParaRPr lang="en-US" dirty="0"/>
          </a:p>
          <a:p>
            <a:pPr marL="139700" indent="0">
              <a:buNone/>
            </a:pPr>
            <a:endParaRPr lang="en-US" dirty="0"/>
          </a:p>
          <a:p>
            <a:pPr marL="139700" indent="0">
              <a:buNone/>
            </a:pPr>
            <a:r>
              <a:rPr lang="en-US" dirty="0"/>
              <a:t>If the API is public, and any cross-origin APIs and servers can access these resources. The code block above will ensure any page can access the ingredient resources.</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pic>
        <p:nvPicPr>
          <p:cNvPr id="2" name="Picture 1"/>
          <p:cNvPicPr>
            <a:picLocks noChangeAspect="1"/>
          </p:cNvPicPr>
          <p:nvPr/>
        </p:nvPicPr>
        <p:blipFill>
          <a:blip r:embed="rId2"/>
          <a:stretch>
            <a:fillRect/>
          </a:stretch>
        </p:blipFill>
        <p:spPr>
          <a:xfrm>
            <a:off x="743222" y="1539242"/>
            <a:ext cx="3724275" cy="533400"/>
          </a:xfrm>
          <a:prstGeom prst="rect">
            <a:avLst/>
          </a:prstGeom>
        </p:spPr>
      </p:pic>
      <p:pic>
        <p:nvPicPr>
          <p:cNvPr id="5" name="Picture 4"/>
          <p:cNvPicPr>
            <a:picLocks noChangeAspect="1"/>
          </p:cNvPicPr>
          <p:nvPr/>
        </p:nvPicPr>
        <p:blipFill>
          <a:blip r:embed="rId3"/>
          <a:stretch>
            <a:fillRect/>
          </a:stretch>
        </p:blipFill>
        <p:spPr>
          <a:xfrm>
            <a:off x="743222" y="2072642"/>
            <a:ext cx="3057525" cy="1133475"/>
          </a:xfrm>
          <a:prstGeom prst="rect">
            <a:avLst/>
          </a:prstGeom>
        </p:spPr>
      </p:pic>
    </p:spTree>
    <p:extLst>
      <p:ext uri="{BB962C8B-B14F-4D97-AF65-F5344CB8AC3E}">
        <p14:creationId xmlns:p14="http://schemas.microsoft.com/office/powerpoint/2010/main" val="36996673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1"/>
          <p:cNvSpPr txBox="1">
            <a:spLocks noGrp="1"/>
          </p:cNvSpPr>
          <p:nvPr>
            <p:ph type="title"/>
          </p:nvPr>
        </p:nvSpPr>
        <p:spPr>
          <a:xfrm>
            <a:off x="628654" y="432825"/>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3000" b="1" dirty="0">
                <a:solidFill>
                  <a:srgbClr val="000000"/>
                </a:solidFill>
                <a:latin typeface="Roboto"/>
                <a:ea typeface="Roboto"/>
                <a:cs typeface="Roboto"/>
                <a:sym typeface="Roboto"/>
              </a:rPr>
              <a:t>QUESTIONS?</a:t>
            </a:r>
            <a:endParaRPr sz="3000" b="1" dirty="0">
              <a:solidFill>
                <a:srgbClr val="000000"/>
              </a:solidFill>
              <a:latin typeface="Roboto"/>
              <a:ea typeface="Roboto"/>
              <a:cs typeface="Roboto"/>
              <a:sym typeface="Roboto"/>
            </a:endParaRPr>
          </a:p>
        </p:txBody>
      </p:sp>
      <p:sp>
        <p:nvSpPr>
          <p:cNvPr id="315" name="Google Shape;315;p41"/>
          <p:cNvSpPr txBox="1">
            <a:spLocks noGrp="1"/>
          </p:cNvSpPr>
          <p:nvPr>
            <p:ph type="subTitle" idx="4294967295"/>
          </p:nvPr>
        </p:nvSpPr>
        <p:spPr>
          <a:xfrm>
            <a:off x="789249" y="1294250"/>
            <a:ext cx="7793641" cy="29049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Clr>
                <a:schemeClr val="dk1"/>
              </a:buClr>
              <a:buSzPts val="1100"/>
              <a:buFont typeface="Arial"/>
              <a:buNone/>
            </a:pPr>
            <a:r>
              <a:rPr lang="en" sz="2400" dirty="0">
                <a:latin typeface="Roboto"/>
                <a:ea typeface="Roboto"/>
                <a:cs typeface="Roboto"/>
                <a:sym typeface="Roboto"/>
              </a:rPr>
              <a:t>You can find us at</a:t>
            </a:r>
            <a:endParaRPr sz="2400" dirty="0">
              <a:latin typeface="Roboto"/>
              <a:ea typeface="Roboto"/>
              <a:cs typeface="Roboto"/>
              <a:sym typeface="Roboto"/>
            </a:endParaRPr>
          </a:p>
          <a:p>
            <a:pPr marL="457200" lvl="0" indent="-381000" algn="l" rtl="0">
              <a:spcBef>
                <a:spcPts val="1000"/>
              </a:spcBef>
              <a:spcAft>
                <a:spcPts val="0"/>
              </a:spcAft>
              <a:buClr>
                <a:srgbClr val="5E85B9"/>
              </a:buClr>
              <a:buSzPts val="2400"/>
              <a:buFont typeface="Roboto"/>
              <a:buChar char="•"/>
            </a:pPr>
            <a:r>
              <a:rPr lang="en-US" sz="2400" dirty="0">
                <a:latin typeface="Roboto"/>
                <a:ea typeface="Roboto"/>
                <a:cs typeface="Roboto"/>
                <a:sym typeface="Roboto"/>
                <a:hlinkClick r:id="rId3"/>
              </a:rPr>
              <a:t>Trainer's Facebook profile</a:t>
            </a:r>
            <a:endParaRPr lang="en-US" sz="2400" dirty="0">
              <a:latin typeface="Roboto"/>
              <a:ea typeface="Roboto"/>
              <a:cs typeface="Roboto"/>
              <a:sym typeface="Roboto"/>
            </a:endParaRPr>
          </a:p>
          <a:p>
            <a:pPr marL="457200" lvl="0" indent="-381000" algn="l" rtl="0">
              <a:spcBef>
                <a:spcPts val="1000"/>
              </a:spcBef>
              <a:spcAft>
                <a:spcPts val="0"/>
              </a:spcAft>
              <a:buClr>
                <a:srgbClr val="5E85B9"/>
              </a:buClr>
              <a:buSzPts val="2400"/>
              <a:buFont typeface="Roboto"/>
              <a:buChar char="•"/>
            </a:pPr>
            <a:r>
              <a:rPr lang="en-US" sz="2400" dirty="0">
                <a:latin typeface="Roboto"/>
                <a:ea typeface="Roboto"/>
                <a:cs typeface="Roboto"/>
                <a:sym typeface="Roboto"/>
                <a:hlinkClick r:id="rId4"/>
              </a:rPr>
              <a:t>Assistant's Facebook Profile</a:t>
            </a:r>
            <a:endParaRPr lang="en" sz="2400" dirty="0">
              <a:latin typeface="Roboto"/>
              <a:ea typeface="Roboto"/>
              <a:cs typeface="Roboto"/>
              <a:sym typeface="Roboto"/>
            </a:endParaRPr>
          </a:p>
          <a:p>
            <a:pPr marL="0" lvl="0" indent="0" algn="l" rtl="0">
              <a:spcBef>
                <a:spcPts val="1000"/>
              </a:spcBef>
              <a:spcAft>
                <a:spcPts val="0"/>
              </a:spcAft>
              <a:buClr>
                <a:srgbClr val="000000"/>
              </a:buClr>
              <a:buSzPts val="1100"/>
              <a:buFont typeface="Arial"/>
              <a:buNone/>
            </a:pPr>
            <a:r>
              <a:rPr lang="en" sz="2400" dirty="0">
                <a:latin typeface="Roboto"/>
                <a:ea typeface="Roboto"/>
                <a:cs typeface="Roboto"/>
                <a:sym typeface="Roboto"/>
              </a:rPr>
              <a:t>Demo code and Materials</a:t>
            </a:r>
          </a:p>
          <a:p>
            <a:pPr lvl="0" indent="-381000">
              <a:spcBef>
                <a:spcPts val="1000"/>
              </a:spcBef>
              <a:spcAft>
                <a:spcPts val="1000"/>
              </a:spcAft>
              <a:buClr>
                <a:srgbClr val="5E85B9"/>
              </a:buClr>
              <a:buSzPts val="2400"/>
              <a:buFont typeface="Roboto"/>
              <a:buChar char="•"/>
            </a:pPr>
            <a:r>
              <a:rPr lang="en-US" sz="2400" dirty="0">
                <a:hlinkClick r:id="rId5"/>
              </a:rPr>
              <a:t>Link to GitHub repository</a:t>
            </a:r>
            <a:endParaRPr lang="en-US" sz="2400" dirty="0">
              <a:latin typeface="Roboto"/>
              <a:ea typeface="Roboto"/>
              <a:cs typeface="Roboto"/>
              <a:sym typeface="Roboto"/>
            </a:endParaRPr>
          </a:p>
        </p:txBody>
      </p:sp>
    </p:spTree>
    <p:extLst>
      <p:ext uri="{BB962C8B-B14F-4D97-AF65-F5344CB8AC3E}">
        <p14:creationId xmlns:p14="http://schemas.microsoft.com/office/powerpoint/2010/main" val="2535602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227"/>
        <p:cNvGrpSpPr/>
        <p:nvPr/>
      </p:nvGrpSpPr>
      <p:grpSpPr>
        <a:xfrm>
          <a:off x="0" y="0"/>
          <a:ext cx="0" cy="0"/>
          <a:chOff x="0" y="0"/>
          <a:chExt cx="0" cy="0"/>
        </a:xfrm>
      </p:grpSpPr>
      <p:sp>
        <p:nvSpPr>
          <p:cNvPr id="228" name="Google Shape;228;p30"/>
          <p:cNvSpPr txBox="1">
            <a:spLocks noGrp="1"/>
          </p:cNvSpPr>
          <p:nvPr>
            <p:ph type="title"/>
          </p:nvPr>
        </p:nvSpPr>
        <p:spPr>
          <a:xfrm>
            <a:off x="628654" y="432825"/>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3000" b="1" dirty="0">
                <a:solidFill>
                  <a:srgbClr val="7030A0"/>
                </a:solidFill>
                <a:latin typeface="Roboto"/>
                <a:ea typeface="Roboto"/>
                <a:cs typeface="Roboto"/>
                <a:sym typeface="Roboto"/>
              </a:rPr>
              <a:t>AUTHENTICATION VS AUTHORIZATION?</a:t>
            </a:r>
            <a:endParaRPr sz="3000" b="1" dirty="0">
              <a:solidFill>
                <a:srgbClr val="000000"/>
              </a:solidFill>
              <a:latin typeface="Roboto"/>
              <a:ea typeface="Roboto"/>
              <a:cs typeface="Roboto"/>
              <a:sym typeface="Roboto"/>
            </a:endParaRPr>
          </a:p>
        </p:txBody>
      </p:sp>
      <p:sp>
        <p:nvSpPr>
          <p:cNvPr id="229" name="Google Shape;229;p30"/>
          <p:cNvSpPr txBox="1">
            <a:spLocks noGrp="1"/>
          </p:cNvSpPr>
          <p:nvPr>
            <p:ph type="body" idx="1"/>
          </p:nvPr>
        </p:nvSpPr>
        <p:spPr>
          <a:xfrm>
            <a:off x="532654" y="1178325"/>
            <a:ext cx="7886700" cy="3263400"/>
          </a:xfrm>
          <a:prstGeom prst="rect">
            <a:avLst/>
          </a:prstGeom>
          <a:noFill/>
          <a:ln>
            <a:noFill/>
          </a:ln>
        </p:spPr>
        <p:txBody>
          <a:bodyPr spcFirstLastPara="1" wrap="square" lIns="68575" tIns="34275" rIns="68575" bIns="34275" anchor="t" anchorCtr="0">
            <a:noAutofit/>
          </a:bodyPr>
          <a:lstStyle/>
          <a:p>
            <a:r>
              <a:rPr lang="en-US" b="1" dirty="0"/>
              <a:t>Authorization</a:t>
            </a:r>
            <a:r>
              <a:rPr lang="en-US" dirty="0"/>
              <a:t> - The process where we give permission to the user or process on what and where they can access in the application. This process is done after authentication because we need to know who the user is before we can grant them access to features of our application. </a:t>
            </a:r>
          </a:p>
          <a:p>
            <a:pPr marL="139700" indent="0">
              <a:buNone/>
            </a:pPr>
            <a:r>
              <a:rPr lang="en-US" dirty="0"/>
              <a:t>	It answers the question: </a:t>
            </a:r>
            <a:r>
              <a:rPr lang="en-US" b="1" u="sng" dirty="0"/>
              <a:t>What are you allowed to do/access?</a:t>
            </a:r>
          </a:p>
          <a:p>
            <a:pPr marL="139700" indent="0">
              <a:buNone/>
            </a:pPr>
            <a:endParaRPr lang="en-US" dirty="0"/>
          </a:p>
        </p:txBody>
      </p:sp>
    </p:spTree>
    <p:extLst>
      <p:ext uri="{BB962C8B-B14F-4D97-AF65-F5344CB8AC3E}">
        <p14:creationId xmlns:p14="http://schemas.microsoft.com/office/powerpoint/2010/main" val="746377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pic>
        <p:nvPicPr>
          <p:cNvPr id="7" name="Picture 6"/>
          <p:cNvPicPr>
            <a:picLocks noChangeAspect="1"/>
          </p:cNvPicPr>
          <p:nvPr/>
        </p:nvPicPr>
        <p:blipFill>
          <a:blip r:embed="rId2"/>
          <a:stretch>
            <a:fillRect/>
          </a:stretch>
        </p:blipFill>
        <p:spPr>
          <a:xfrm>
            <a:off x="1355632" y="350771"/>
            <a:ext cx="6131018" cy="3434575"/>
          </a:xfrm>
          <a:prstGeom prst="rect">
            <a:avLst/>
          </a:prstGeom>
        </p:spPr>
      </p:pic>
    </p:spTree>
    <p:extLst>
      <p:ext uri="{BB962C8B-B14F-4D97-AF65-F5344CB8AC3E}">
        <p14:creationId xmlns:p14="http://schemas.microsoft.com/office/powerpoint/2010/main" val="1622669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227"/>
        <p:cNvGrpSpPr/>
        <p:nvPr/>
      </p:nvGrpSpPr>
      <p:grpSpPr>
        <a:xfrm>
          <a:off x="0" y="0"/>
          <a:ext cx="0" cy="0"/>
          <a:chOff x="0" y="0"/>
          <a:chExt cx="0" cy="0"/>
        </a:xfrm>
      </p:grpSpPr>
      <p:sp>
        <p:nvSpPr>
          <p:cNvPr id="228" name="Google Shape;228;p30"/>
          <p:cNvSpPr txBox="1">
            <a:spLocks noGrp="1"/>
          </p:cNvSpPr>
          <p:nvPr>
            <p:ph type="title"/>
          </p:nvPr>
        </p:nvSpPr>
        <p:spPr>
          <a:xfrm>
            <a:off x="628654" y="432825"/>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3000" b="1" dirty="0">
                <a:solidFill>
                  <a:srgbClr val="7030A0"/>
                </a:solidFill>
                <a:latin typeface="Roboto"/>
                <a:ea typeface="Roboto"/>
                <a:cs typeface="Roboto"/>
                <a:sym typeface="Roboto"/>
              </a:rPr>
              <a:t>SECURING API APPLICATIONS</a:t>
            </a:r>
            <a:endParaRPr sz="3000" b="1" dirty="0">
              <a:solidFill>
                <a:srgbClr val="000000"/>
              </a:solidFill>
              <a:latin typeface="Roboto"/>
              <a:ea typeface="Roboto"/>
              <a:cs typeface="Roboto"/>
              <a:sym typeface="Roboto"/>
            </a:endParaRPr>
          </a:p>
        </p:txBody>
      </p:sp>
      <p:sp>
        <p:nvSpPr>
          <p:cNvPr id="229" name="Google Shape;229;p30"/>
          <p:cNvSpPr txBox="1">
            <a:spLocks noGrp="1"/>
          </p:cNvSpPr>
          <p:nvPr>
            <p:ph type="body" idx="1"/>
          </p:nvPr>
        </p:nvSpPr>
        <p:spPr>
          <a:xfrm>
            <a:off x="532654" y="1178325"/>
            <a:ext cx="7886700" cy="3263400"/>
          </a:xfrm>
          <a:prstGeom prst="rect">
            <a:avLst/>
          </a:prstGeom>
          <a:noFill/>
          <a:ln>
            <a:noFill/>
          </a:ln>
        </p:spPr>
        <p:txBody>
          <a:bodyPr spcFirstLastPara="1" wrap="square" lIns="68575" tIns="34275" rIns="68575" bIns="34275" anchor="t" anchorCtr="0">
            <a:noAutofit/>
          </a:bodyPr>
          <a:lstStyle/>
          <a:p>
            <a:pPr marL="139700" indent="0">
              <a:buNone/>
            </a:pPr>
            <a:r>
              <a:rPr lang="en-US" dirty="0"/>
              <a:t>Securing API applications is done through implementing security measures on the application it self as well as on the requests that are used for communication with the client. There should also be focus on the client experience and usability. There are multiple systems for managing security as well as accessibility to the client. Some of the most used ones are:</a:t>
            </a:r>
          </a:p>
          <a:p>
            <a:r>
              <a:rPr lang="en-US" dirty="0"/>
              <a:t>Session based</a:t>
            </a:r>
          </a:p>
          <a:p>
            <a:r>
              <a:rPr lang="en-US" dirty="0"/>
              <a:t>Token based</a:t>
            </a:r>
          </a:p>
          <a:p>
            <a:pPr marL="139700" indent="0">
              <a:buNone/>
            </a:pPr>
            <a:endParaRPr lang="en-US" dirty="0"/>
          </a:p>
        </p:txBody>
      </p:sp>
    </p:spTree>
    <p:extLst>
      <p:ext uri="{BB962C8B-B14F-4D97-AF65-F5344CB8AC3E}">
        <p14:creationId xmlns:p14="http://schemas.microsoft.com/office/powerpoint/2010/main" val="1386154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24147" y="533195"/>
            <a:ext cx="7886700" cy="3868987"/>
          </a:xfrm>
        </p:spPr>
        <p:txBody>
          <a:bodyPr/>
          <a:lstStyle/>
          <a:p>
            <a:pPr marL="139700" indent="0">
              <a:buNone/>
            </a:pPr>
            <a:r>
              <a:rPr lang="en-US" b="1" dirty="0"/>
              <a:t>SESSIONS (STATEFUL)</a:t>
            </a:r>
          </a:p>
          <a:p>
            <a:pPr marL="139700" indent="0">
              <a:buNone/>
            </a:pPr>
            <a:endParaRPr lang="en-US" dirty="0"/>
          </a:p>
          <a:p>
            <a:pPr marL="139700" indent="0">
              <a:buNone/>
            </a:pPr>
            <a:r>
              <a:rPr lang="en-US" dirty="0"/>
              <a:t>Working with </a:t>
            </a:r>
            <a:r>
              <a:rPr lang="en-US" b="1" dirty="0"/>
              <a:t>sessions</a:t>
            </a:r>
            <a:r>
              <a:rPr lang="en-US" dirty="0"/>
              <a:t> is one way of authenticating a source of requests and keeping that connection secure. This method works by the server creating sessions for every client that requests something from it. These sessions are kept on the server machine. Every time a client requests for something, they are authenticated and then they are given a </a:t>
            </a:r>
            <a:r>
              <a:rPr lang="en-US" b="1" dirty="0"/>
              <a:t>cookie</a:t>
            </a:r>
            <a:r>
              <a:rPr lang="en-US" dirty="0"/>
              <a:t> with a session id which represents their session id on the server along with a signature unique to the server called a secret that makes the cookie authentic and serves as a protection from the client changing the cookie. This method works as follows:</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2150613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24147" y="533195"/>
            <a:ext cx="7886700" cy="3868987"/>
          </a:xfrm>
        </p:spPr>
        <p:txBody>
          <a:bodyPr/>
          <a:lstStyle/>
          <a:p>
            <a:pPr marL="596900" indent="-457200">
              <a:buFont typeface="+mj-lt"/>
              <a:buAutoNum type="arabicPeriod"/>
            </a:pPr>
            <a:r>
              <a:rPr lang="en-US" dirty="0"/>
              <a:t>User submits login credentials ( username, pass )</a:t>
            </a:r>
          </a:p>
          <a:p>
            <a:pPr marL="596900" indent="-457200">
              <a:buFont typeface="+mj-lt"/>
              <a:buAutoNum type="arabicPeriod"/>
            </a:pPr>
            <a:r>
              <a:rPr lang="en-US" dirty="0"/>
              <a:t>Server verifies those from the DB</a:t>
            </a:r>
          </a:p>
          <a:p>
            <a:pPr marL="596900" indent="-457200">
              <a:buFont typeface="+mj-lt"/>
              <a:buAutoNum type="arabicPeriod"/>
            </a:pPr>
            <a:r>
              <a:rPr lang="en-US" dirty="0"/>
              <a:t>Server creates a temporary user session</a:t>
            </a:r>
          </a:p>
          <a:p>
            <a:pPr marL="596900" indent="-457200">
              <a:buFont typeface="+mj-lt"/>
              <a:buAutoNum type="arabicPeriod"/>
            </a:pPr>
            <a:r>
              <a:rPr lang="en-US" dirty="0"/>
              <a:t>Server issues a cookie with a session ID</a:t>
            </a:r>
          </a:p>
          <a:p>
            <a:pPr marL="596900" indent="-457200">
              <a:buFont typeface="+mj-lt"/>
              <a:buAutoNum type="arabicPeriod"/>
            </a:pPr>
            <a:r>
              <a:rPr lang="en-US" dirty="0"/>
              <a:t>User sends the cookie with each request</a:t>
            </a:r>
          </a:p>
          <a:p>
            <a:pPr marL="596900" indent="-457200">
              <a:buFont typeface="+mj-lt"/>
              <a:buAutoNum type="arabicPeriod"/>
            </a:pPr>
            <a:r>
              <a:rPr lang="en-US" dirty="0"/>
              <a:t>Server validates it </a:t>
            </a:r>
            <a:r>
              <a:rPr lang="en-US" dirty="0" err="1"/>
              <a:t>agains</a:t>
            </a:r>
            <a:r>
              <a:rPr lang="en-US" dirty="0"/>
              <a:t> the stored session and grants access</a:t>
            </a:r>
          </a:p>
          <a:p>
            <a:pPr marL="596900" indent="-457200">
              <a:buFont typeface="+mj-lt"/>
              <a:buAutoNum type="arabicPeriod"/>
            </a:pPr>
            <a:r>
              <a:rPr lang="en-US" dirty="0"/>
              <a:t>When user logs out it destroys the session and clears the cookie</a:t>
            </a:r>
          </a:p>
          <a:p>
            <a:pPr marL="139700" indent="0">
              <a:buNone/>
            </a:pPr>
            <a:r>
              <a:rPr lang="en-US" dirty="0"/>
              <a:t>This system is also called </a:t>
            </a:r>
            <a:r>
              <a:rPr lang="en-US" dirty="0" err="1"/>
              <a:t>stateful</a:t>
            </a:r>
            <a:r>
              <a:rPr lang="en-US" dirty="0"/>
              <a:t> because we keep sessions on the server as well as keep data on the client ( id ).</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3617121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pic>
        <p:nvPicPr>
          <p:cNvPr id="2" name="Picture 1"/>
          <p:cNvPicPr>
            <a:picLocks noChangeAspect="1"/>
          </p:cNvPicPr>
          <p:nvPr/>
        </p:nvPicPr>
        <p:blipFill>
          <a:blip r:embed="rId2"/>
          <a:stretch>
            <a:fillRect/>
          </a:stretch>
        </p:blipFill>
        <p:spPr>
          <a:xfrm>
            <a:off x="1399671" y="267790"/>
            <a:ext cx="6086980" cy="3801290"/>
          </a:xfrm>
          <a:prstGeom prst="rect">
            <a:avLst/>
          </a:prstGeom>
        </p:spPr>
      </p:pic>
    </p:spTree>
    <p:extLst>
      <p:ext uri="{BB962C8B-B14F-4D97-AF65-F5344CB8AC3E}">
        <p14:creationId xmlns:p14="http://schemas.microsoft.com/office/powerpoint/2010/main" val="1999741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24147" y="356846"/>
            <a:ext cx="7886700" cy="3868987"/>
          </a:xfrm>
        </p:spPr>
        <p:txBody>
          <a:bodyPr/>
          <a:lstStyle/>
          <a:p>
            <a:pPr marL="139700" indent="0">
              <a:buNone/>
            </a:pPr>
            <a:r>
              <a:rPr lang="en-US" b="1" dirty="0"/>
              <a:t>TOKENS (STATELESS)</a:t>
            </a:r>
          </a:p>
          <a:p>
            <a:pPr marL="139700" indent="0">
              <a:buNone/>
            </a:pPr>
            <a:endParaRPr lang="en-US" dirty="0"/>
          </a:p>
          <a:p>
            <a:pPr marL="139700" indent="0">
              <a:buNone/>
            </a:pPr>
            <a:r>
              <a:rPr lang="en-US" b="1" dirty="0"/>
              <a:t>Tokens</a:t>
            </a:r>
            <a:r>
              <a:rPr lang="en-US" dirty="0"/>
              <a:t> are another way to secure a communication between client and server. This system involves a special string called token to be passed to the client on successful authentication. This token then can be passed with every request to get authenticated with the server. Tokens are not kept by the server. They usually carry data with them as well as a signature and a secret that only the server knows. All of these information are transformed in to a string, some parts are encrypted and it is given to the client. This way everything needed is in the cookie and the server does not need to keep data on it's side. The cookie is the data and the key to authorizing requests. The flow of this system goes:</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907527030"/>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em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729</TotalTime>
  <Words>1237</Words>
  <Application>Microsoft Office PowerPoint</Application>
  <PresentationFormat>On-screen Show (16:9)</PresentationFormat>
  <Paragraphs>110</Paragraphs>
  <Slides>23</Slides>
  <Notes>5</Notes>
  <HiddenSlides>0</HiddenSlides>
  <MMClips>0</MMClips>
  <ScaleCrop>false</ScaleCrop>
  <HeadingPairs>
    <vt:vector size="4" baseType="variant">
      <vt:variant>
        <vt:lpstr>Theme</vt:lpstr>
      </vt:variant>
      <vt:variant>
        <vt:i4>2</vt:i4>
      </vt:variant>
      <vt:variant>
        <vt:lpstr>Slide Titles</vt:lpstr>
      </vt:variant>
      <vt:variant>
        <vt:i4>23</vt:i4>
      </vt:variant>
    </vt:vector>
  </HeadingPairs>
  <TitlesOfParts>
    <vt:vector size="25" baseType="lpstr">
      <vt:lpstr>Office Theme</vt:lpstr>
      <vt:lpstr>Aemelia template</vt:lpstr>
      <vt:lpstr>SECURING API COMMUNICATION</vt:lpstr>
      <vt:lpstr>AUTHENTICATION VS AUTHORIZATION?</vt:lpstr>
      <vt:lpstr>AUTHENTICATION VS AUTHORIZATION?</vt:lpstr>
      <vt:lpstr>PowerPoint Presentation</vt:lpstr>
      <vt:lpstr>SECURING API APPLICATIONS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 and Visual Studio</dc:title>
  <dc:creator>kristina</dc:creator>
  <cp:lastModifiedBy>kristina</cp:lastModifiedBy>
  <cp:revision>78</cp:revision>
  <dcterms:modified xsi:type="dcterms:W3CDTF">2023-03-18T11:55:47Z</dcterms:modified>
</cp:coreProperties>
</file>