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1" r:id="rId1"/>
    <p:sldMasterId id="2147483670" r:id="rId2"/>
  </p:sldMasterIdLst>
  <p:notesMasterIdLst>
    <p:notesMasterId r:id="rId21"/>
  </p:notesMasterIdLst>
  <p:sldIdLst>
    <p:sldId id="256" r:id="rId3"/>
    <p:sldId id="261" r:id="rId4"/>
    <p:sldId id="305" r:id="rId5"/>
    <p:sldId id="277" r:id="rId6"/>
    <p:sldId id="279" r:id="rId7"/>
    <p:sldId id="308" r:id="rId8"/>
    <p:sldId id="309" r:id="rId9"/>
    <p:sldId id="262" r:id="rId10"/>
    <p:sldId id="298" r:id="rId11"/>
    <p:sldId id="310" r:id="rId12"/>
    <p:sldId id="311" r:id="rId13"/>
    <p:sldId id="312" r:id="rId14"/>
    <p:sldId id="313" r:id="rId15"/>
    <p:sldId id="314" r:id="rId16"/>
    <p:sldId id="315" r:id="rId17"/>
    <p:sldId id="306" r:id="rId18"/>
    <p:sldId id="278" r:id="rId19"/>
    <p:sldId id="316" r:id="rId20"/>
  </p:sldIdLst>
  <p:sldSz cx="9144000" cy="5143500" type="screen16x9"/>
  <p:notesSz cx="6858000" cy="9144000"/>
  <p:embeddedFontLst>
    <p:embeddedFont>
      <p:font typeface="Arial Black" panose="020B0A04020102020204" pitchFamily="34" charset="0"/>
      <p:bold r:id="rId22"/>
    </p:embeddedFont>
    <p:embeddedFont>
      <p:font typeface="Calibri" panose="020F0502020204030204"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Roboto Medium"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E2B98-88FF-4F5B-90DF-17F6FC83B82D}" v="2" dt="2020-03-03T09:17:53.447"/>
    <p1510:client id="{8A348891-3F31-4961-8792-BD5482E469CF}" v="9" dt="2023-03-06T13:49:52.9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451"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e1ca1c087_0_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5" name="Google Shape;145;g7e1ca1c087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4b9fb8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7e24b9fb81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7e24b9fb81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378976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4b9fb8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7e24b9fb81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7e24b9fb81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887209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4b9fb8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7e24b9fb81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7e24b9fb81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412582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4027273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4163233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e24b9fb81_0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g7e24b9fb81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7e24b9fb81_0_1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352814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351596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4b9fb8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7e24b9fb81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7e24b9fb81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4b9fb8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7e24b9fb81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7e24b9fb81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08816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4b9fb8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7e24b9fb81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7e24b9fb81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842477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4b9fb8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7e24b9fb81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7e24b9fb81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184708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4b9fb8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7e24b9fb81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7e24b9fb81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484238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685800" y="841772"/>
            <a:ext cx="77724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5" name="Google Shape;65;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6" name="Google Shape;66;p1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1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14"/>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2" name="Google Shape;132;p2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35" name="Google Shape;135;p23"/>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rot="5400000">
            <a:off x="5350051"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8" name="Google Shape;138;p24"/>
          <p:cNvSpPr txBox="1">
            <a:spLocks noGrp="1"/>
          </p:cNvSpPr>
          <p:nvPr>
            <p:ph type="body" idx="1"/>
          </p:nvPr>
        </p:nvSpPr>
        <p:spPr>
          <a:xfrm rot="5400000">
            <a:off x="1349476"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9" name="Google Shape;139;p2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2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42" name="Google Shape;142;p24"/>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6FA8DC"/>
        </a:solidFill>
        <a:effectLst/>
      </p:bgPr>
    </p:bg>
    <p:spTree>
      <p:nvGrpSpPr>
        <p:cNvPr id="1" name="Shape 9"/>
        <p:cNvGrpSpPr/>
        <p:nvPr/>
      </p:nvGrpSpPr>
      <p:grpSpPr>
        <a:xfrm>
          <a:off x="0" y="0"/>
          <a:ext cx="0" cy="0"/>
          <a:chOff x="0" y="0"/>
          <a:chExt cx="0" cy="0"/>
        </a:xfrm>
      </p:grpSpPr>
      <p:pic>
        <p:nvPicPr>
          <p:cNvPr id="10" name="Google Shape;10;p2" descr="aemelia_icons.png"/>
          <p:cNvPicPr preferRelativeResize="0"/>
          <p:nvPr/>
        </p:nvPicPr>
        <p:blipFill rotWithShape="1">
          <a:blip r:embed="rId2">
            <a:alphaModFix amt="40000"/>
          </a:blip>
          <a:srcRect t="30860" b="30860"/>
          <a:stretch/>
        </p:blipFill>
        <p:spPr>
          <a:xfrm>
            <a:off x="0" y="-2"/>
            <a:ext cx="9144000" cy="1968874"/>
          </a:xfrm>
          <a:prstGeom prst="rect">
            <a:avLst/>
          </a:prstGeom>
          <a:noFill/>
          <a:ln>
            <a:noFill/>
          </a:ln>
        </p:spPr>
      </p:pic>
      <p:sp>
        <p:nvSpPr>
          <p:cNvPr id="11" name="Google Shape;11;p2"/>
          <p:cNvSpPr txBox="1">
            <a:spLocks noGrp="1"/>
          </p:cNvSpPr>
          <p:nvPr>
            <p:ph type="ctrTitle"/>
          </p:nvPr>
        </p:nvSpPr>
        <p:spPr>
          <a:xfrm>
            <a:off x="2786525" y="1968875"/>
            <a:ext cx="5859600" cy="27663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4800"/>
              <a:buNone/>
              <a:defRPr sz="4800">
                <a:solidFill>
                  <a:srgbClr val="FFFFFF"/>
                </a:solidFill>
              </a:defRPr>
            </a:lvl1pPr>
            <a:lvl2pPr lvl="1" algn="ctr">
              <a:spcBef>
                <a:spcPts val="0"/>
              </a:spcBef>
              <a:spcAft>
                <a:spcPts val="0"/>
              </a:spcAft>
              <a:buClr>
                <a:srgbClr val="FFFFFF"/>
              </a:buClr>
              <a:buSzPts val="4800"/>
              <a:buNone/>
              <a:defRPr sz="4800">
                <a:solidFill>
                  <a:srgbClr val="FFFFFF"/>
                </a:solidFill>
              </a:defRPr>
            </a:lvl2pPr>
            <a:lvl3pPr lvl="2" algn="ctr">
              <a:spcBef>
                <a:spcPts val="0"/>
              </a:spcBef>
              <a:spcAft>
                <a:spcPts val="0"/>
              </a:spcAft>
              <a:buClr>
                <a:srgbClr val="FFFFFF"/>
              </a:buClr>
              <a:buSzPts val="4800"/>
              <a:buNone/>
              <a:defRPr sz="4800">
                <a:solidFill>
                  <a:srgbClr val="FFFFFF"/>
                </a:solidFill>
              </a:defRPr>
            </a:lvl3pPr>
            <a:lvl4pPr lvl="3" algn="ctr">
              <a:spcBef>
                <a:spcPts val="0"/>
              </a:spcBef>
              <a:spcAft>
                <a:spcPts val="0"/>
              </a:spcAft>
              <a:buClr>
                <a:srgbClr val="FFFFFF"/>
              </a:buClr>
              <a:buSzPts val="4800"/>
              <a:buNone/>
              <a:defRPr sz="4800">
                <a:solidFill>
                  <a:srgbClr val="FFFFFF"/>
                </a:solidFill>
              </a:defRPr>
            </a:lvl4pPr>
            <a:lvl5pPr lvl="4" algn="ctr">
              <a:spcBef>
                <a:spcPts val="0"/>
              </a:spcBef>
              <a:spcAft>
                <a:spcPts val="0"/>
              </a:spcAft>
              <a:buClr>
                <a:srgbClr val="FFFFFF"/>
              </a:buClr>
              <a:buSzPts val="4800"/>
              <a:buNone/>
              <a:defRPr sz="4800">
                <a:solidFill>
                  <a:srgbClr val="FFFFFF"/>
                </a:solidFill>
              </a:defRPr>
            </a:lvl5pPr>
            <a:lvl6pPr lvl="5" algn="ctr">
              <a:spcBef>
                <a:spcPts val="0"/>
              </a:spcBef>
              <a:spcAft>
                <a:spcPts val="0"/>
              </a:spcAft>
              <a:buClr>
                <a:srgbClr val="FFFFFF"/>
              </a:buClr>
              <a:buSzPts val="4800"/>
              <a:buNone/>
              <a:defRPr sz="4800">
                <a:solidFill>
                  <a:srgbClr val="FFFFFF"/>
                </a:solidFill>
              </a:defRPr>
            </a:lvl6pPr>
            <a:lvl7pPr lvl="6" algn="ctr">
              <a:spcBef>
                <a:spcPts val="0"/>
              </a:spcBef>
              <a:spcAft>
                <a:spcPts val="0"/>
              </a:spcAft>
              <a:buClr>
                <a:srgbClr val="FFFFFF"/>
              </a:buClr>
              <a:buSzPts val="4800"/>
              <a:buNone/>
              <a:defRPr sz="4800">
                <a:solidFill>
                  <a:srgbClr val="FFFFFF"/>
                </a:solidFill>
              </a:defRPr>
            </a:lvl7pPr>
            <a:lvl8pPr lvl="7" algn="ctr">
              <a:spcBef>
                <a:spcPts val="0"/>
              </a:spcBef>
              <a:spcAft>
                <a:spcPts val="0"/>
              </a:spcAft>
              <a:buClr>
                <a:srgbClr val="FFFFFF"/>
              </a:buClr>
              <a:buSzPts val="4800"/>
              <a:buNone/>
              <a:defRPr sz="4800">
                <a:solidFill>
                  <a:srgbClr val="FFFFFF"/>
                </a:solidFill>
              </a:defRPr>
            </a:lvl8pPr>
            <a:lvl9pPr lvl="8" algn="ct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descr="aemelia_icons.png"/>
          <p:cNvPicPr preferRelativeResize="0"/>
          <p:nvPr/>
        </p:nvPicPr>
        <p:blipFill rotWithShape="1">
          <a:blip r:embed="rId2">
            <a:alphaModFix amt="20000"/>
          </a:blip>
          <a:srcRect t="30860" b="30860"/>
          <a:stretch/>
        </p:blipFill>
        <p:spPr>
          <a:xfrm>
            <a:off x="0" y="-2"/>
            <a:ext cx="9144000" cy="1968874"/>
          </a:xfrm>
          <a:prstGeom prst="rect">
            <a:avLst/>
          </a:prstGeom>
          <a:noFill/>
          <a:ln>
            <a:noFill/>
          </a:ln>
        </p:spPr>
      </p:pic>
      <p:sp>
        <p:nvSpPr>
          <p:cNvPr id="14" name="Google Shape;14;p3"/>
          <p:cNvSpPr txBox="1">
            <a:spLocks noGrp="1"/>
          </p:cNvSpPr>
          <p:nvPr>
            <p:ph type="ctrTitle"/>
          </p:nvPr>
        </p:nvSpPr>
        <p:spPr>
          <a:xfrm>
            <a:off x="2970175" y="3107350"/>
            <a:ext cx="57927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73763"/>
              </a:buClr>
              <a:buSzPts val="4800"/>
              <a:buNone/>
              <a:defRPr sz="4800">
                <a:solidFill>
                  <a:srgbClr val="073763"/>
                </a:solidFill>
              </a:defRPr>
            </a:lvl1pPr>
            <a:lvl2pPr lvl="1" algn="r" rtl="0">
              <a:spcBef>
                <a:spcPts val="0"/>
              </a:spcBef>
              <a:spcAft>
                <a:spcPts val="0"/>
              </a:spcAft>
              <a:buClr>
                <a:srgbClr val="073763"/>
              </a:buClr>
              <a:buSzPts val="4800"/>
              <a:buNone/>
              <a:defRPr sz="4800">
                <a:solidFill>
                  <a:srgbClr val="073763"/>
                </a:solidFill>
              </a:defRPr>
            </a:lvl2pPr>
            <a:lvl3pPr lvl="2" algn="r" rtl="0">
              <a:spcBef>
                <a:spcPts val="0"/>
              </a:spcBef>
              <a:spcAft>
                <a:spcPts val="0"/>
              </a:spcAft>
              <a:buClr>
                <a:srgbClr val="073763"/>
              </a:buClr>
              <a:buSzPts val="4800"/>
              <a:buNone/>
              <a:defRPr sz="4800">
                <a:solidFill>
                  <a:srgbClr val="073763"/>
                </a:solidFill>
              </a:defRPr>
            </a:lvl3pPr>
            <a:lvl4pPr lvl="3" algn="r" rtl="0">
              <a:spcBef>
                <a:spcPts val="0"/>
              </a:spcBef>
              <a:spcAft>
                <a:spcPts val="0"/>
              </a:spcAft>
              <a:buClr>
                <a:srgbClr val="073763"/>
              </a:buClr>
              <a:buSzPts val="4800"/>
              <a:buNone/>
              <a:defRPr sz="4800">
                <a:solidFill>
                  <a:srgbClr val="073763"/>
                </a:solidFill>
              </a:defRPr>
            </a:lvl4pPr>
            <a:lvl5pPr lvl="4" algn="r" rtl="0">
              <a:spcBef>
                <a:spcPts val="0"/>
              </a:spcBef>
              <a:spcAft>
                <a:spcPts val="0"/>
              </a:spcAft>
              <a:buClr>
                <a:srgbClr val="073763"/>
              </a:buClr>
              <a:buSzPts val="4800"/>
              <a:buNone/>
              <a:defRPr sz="4800">
                <a:solidFill>
                  <a:srgbClr val="073763"/>
                </a:solidFill>
              </a:defRPr>
            </a:lvl5pPr>
            <a:lvl6pPr lvl="5" algn="r" rtl="0">
              <a:spcBef>
                <a:spcPts val="0"/>
              </a:spcBef>
              <a:spcAft>
                <a:spcPts val="0"/>
              </a:spcAft>
              <a:buClr>
                <a:srgbClr val="073763"/>
              </a:buClr>
              <a:buSzPts val="4800"/>
              <a:buNone/>
              <a:defRPr sz="4800">
                <a:solidFill>
                  <a:srgbClr val="073763"/>
                </a:solidFill>
              </a:defRPr>
            </a:lvl6pPr>
            <a:lvl7pPr lvl="6" algn="r" rtl="0">
              <a:spcBef>
                <a:spcPts val="0"/>
              </a:spcBef>
              <a:spcAft>
                <a:spcPts val="0"/>
              </a:spcAft>
              <a:buClr>
                <a:srgbClr val="073763"/>
              </a:buClr>
              <a:buSzPts val="4800"/>
              <a:buNone/>
              <a:defRPr sz="4800">
                <a:solidFill>
                  <a:srgbClr val="073763"/>
                </a:solidFill>
              </a:defRPr>
            </a:lvl7pPr>
            <a:lvl8pPr lvl="7" algn="r" rtl="0">
              <a:spcBef>
                <a:spcPts val="0"/>
              </a:spcBef>
              <a:spcAft>
                <a:spcPts val="0"/>
              </a:spcAft>
              <a:buClr>
                <a:srgbClr val="073763"/>
              </a:buClr>
              <a:buSzPts val="4800"/>
              <a:buNone/>
              <a:defRPr sz="4800">
                <a:solidFill>
                  <a:srgbClr val="073763"/>
                </a:solidFill>
              </a:defRPr>
            </a:lvl8pPr>
            <a:lvl9pPr lvl="8" algn="r" rtl="0">
              <a:spcBef>
                <a:spcPts val="0"/>
              </a:spcBef>
              <a:spcAft>
                <a:spcPts val="0"/>
              </a:spcAft>
              <a:buClr>
                <a:srgbClr val="073763"/>
              </a:buClr>
              <a:buSzPts val="4800"/>
              <a:buNone/>
              <a:defRPr sz="4800">
                <a:solidFill>
                  <a:srgbClr val="073763"/>
                </a:solidFill>
              </a:defRPr>
            </a:lvl9pPr>
          </a:lstStyle>
          <a:p>
            <a:endParaRPr/>
          </a:p>
        </p:txBody>
      </p:sp>
      <p:sp>
        <p:nvSpPr>
          <p:cNvPr id="15" name="Google Shape;15;p3"/>
          <p:cNvSpPr txBox="1">
            <a:spLocks noGrp="1"/>
          </p:cNvSpPr>
          <p:nvPr>
            <p:ph type="subTitle" idx="1"/>
          </p:nvPr>
        </p:nvSpPr>
        <p:spPr>
          <a:xfrm>
            <a:off x="2970175" y="3906852"/>
            <a:ext cx="5792700" cy="784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rgbClr val="6FA8DC"/>
                </a:solidFill>
              </a:defRPr>
            </a:lvl1pPr>
            <a:lvl2pPr lvl="1" algn="r" rtl="0">
              <a:spcBef>
                <a:spcPts val="0"/>
              </a:spcBef>
              <a:spcAft>
                <a:spcPts val="0"/>
              </a:spcAft>
              <a:buSzPts val="2400"/>
              <a:buNone/>
              <a:defRPr>
                <a:solidFill>
                  <a:srgbClr val="6FA8DC"/>
                </a:solidFill>
              </a:defRPr>
            </a:lvl2pPr>
            <a:lvl3pPr lvl="2" algn="r" rtl="0">
              <a:spcBef>
                <a:spcPts val="0"/>
              </a:spcBef>
              <a:spcAft>
                <a:spcPts val="0"/>
              </a:spcAft>
              <a:buSzPts val="2400"/>
              <a:buNone/>
              <a:defRPr>
                <a:solidFill>
                  <a:srgbClr val="6FA8DC"/>
                </a:solidFill>
              </a:defRPr>
            </a:lvl3pPr>
            <a:lvl4pPr lvl="3" algn="r" rtl="0">
              <a:spcBef>
                <a:spcPts val="0"/>
              </a:spcBef>
              <a:spcAft>
                <a:spcPts val="0"/>
              </a:spcAft>
              <a:buSzPts val="2400"/>
              <a:buNone/>
              <a:defRPr sz="2400">
                <a:solidFill>
                  <a:srgbClr val="6FA8DC"/>
                </a:solidFill>
              </a:defRPr>
            </a:lvl4pPr>
            <a:lvl5pPr lvl="4" algn="r" rtl="0">
              <a:spcBef>
                <a:spcPts val="0"/>
              </a:spcBef>
              <a:spcAft>
                <a:spcPts val="0"/>
              </a:spcAft>
              <a:buClr>
                <a:srgbClr val="6FA8DC"/>
              </a:buClr>
              <a:buSzPts val="2400"/>
              <a:buNone/>
              <a:defRPr sz="2400">
                <a:solidFill>
                  <a:srgbClr val="6FA8DC"/>
                </a:solidFill>
              </a:defRPr>
            </a:lvl5pPr>
            <a:lvl6pPr lvl="5" algn="r" rtl="0">
              <a:spcBef>
                <a:spcPts val="0"/>
              </a:spcBef>
              <a:spcAft>
                <a:spcPts val="0"/>
              </a:spcAft>
              <a:buClr>
                <a:srgbClr val="6FA8DC"/>
              </a:buClr>
              <a:buSzPts val="2400"/>
              <a:buNone/>
              <a:defRPr sz="2400">
                <a:solidFill>
                  <a:srgbClr val="6FA8DC"/>
                </a:solidFill>
              </a:defRPr>
            </a:lvl6pPr>
            <a:lvl7pPr lvl="6" algn="r" rtl="0">
              <a:spcBef>
                <a:spcPts val="0"/>
              </a:spcBef>
              <a:spcAft>
                <a:spcPts val="0"/>
              </a:spcAft>
              <a:buClr>
                <a:srgbClr val="6FA8DC"/>
              </a:buClr>
              <a:buSzPts val="2400"/>
              <a:buNone/>
              <a:defRPr sz="2400">
                <a:solidFill>
                  <a:srgbClr val="6FA8DC"/>
                </a:solidFill>
              </a:defRPr>
            </a:lvl7pPr>
            <a:lvl8pPr lvl="7" algn="r" rtl="0">
              <a:spcBef>
                <a:spcPts val="0"/>
              </a:spcBef>
              <a:spcAft>
                <a:spcPts val="0"/>
              </a:spcAft>
              <a:buClr>
                <a:srgbClr val="6FA8DC"/>
              </a:buClr>
              <a:buSzPts val="2400"/>
              <a:buNone/>
              <a:defRPr sz="2400">
                <a:solidFill>
                  <a:srgbClr val="6FA8DC"/>
                </a:solidFill>
              </a:defRPr>
            </a:lvl8pPr>
            <a:lvl9pPr lvl="8" algn="r" rtl="0">
              <a:spcBef>
                <a:spcPts val="0"/>
              </a:spcBef>
              <a:spcAft>
                <a:spcPts val="0"/>
              </a:spcAft>
              <a:buClr>
                <a:srgbClr val="6FA8DC"/>
              </a:buClr>
              <a:buSzPts val="2400"/>
              <a:buNone/>
              <a:defRPr sz="2400">
                <a:solidFill>
                  <a:srgbClr val="6FA8DC"/>
                </a:solidFill>
              </a:defRPr>
            </a:lvl9pPr>
          </a:lstStyle>
          <a:p>
            <a:endParaRPr/>
          </a:p>
        </p:txBody>
      </p:sp>
      <p:sp>
        <p:nvSpPr>
          <p:cNvPr id="16" name="Google Shape;16;p3"/>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pic>
        <p:nvPicPr>
          <p:cNvPr id="18" name="Google Shape;18;p4" descr="aemelia_icons.png"/>
          <p:cNvPicPr preferRelativeResize="0"/>
          <p:nvPr/>
        </p:nvPicPr>
        <p:blipFill rotWithShape="1">
          <a:blip r:embed="rId2">
            <a:alphaModFix amt="20000"/>
          </a:blip>
          <a:srcRect/>
          <a:stretch/>
        </p:blipFill>
        <p:spPr>
          <a:xfrm>
            <a:off x="0" y="0"/>
            <a:ext cx="9144000" cy="5143500"/>
          </a:xfrm>
          <a:prstGeom prst="rect">
            <a:avLst/>
          </a:prstGeom>
          <a:noFill/>
          <a:ln>
            <a:noFill/>
          </a:ln>
        </p:spPr>
      </p:pic>
      <p:sp>
        <p:nvSpPr>
          <p:cNvPr id="19" name="Google Shape;19;p4"/>
          <p:cNvSpPr txBox="1">
            <a:spLocks noGrp="1"/>
          </p:cNvSpPr>
          <p:nvPr>
            <p:ph type="body" idx="1"/>
          </p:nvPr>
        </p:nvSpPr>
        <p:spPr>
          <a:xfrm>
            <a:off x="1784250" y="222075"/>
            <a:ext cx="6549300" cy="2607300"/>
          </a:xfrm>
          <a:prstGeom prst="rect">
            <a:avLst/>
          </a:prstGeom>
        </p:spPr>
        <p:txBody>
          <a:bodyPr spcFirstLastPara="1" wrap="square" lIns="91425" tIns="91425" rIns="91425" bIns="91425" anchor="t" anchorCtr="0">
            <a:noAutofit/>
          </a:bodyPr>
          <a:lstStyle>
            <a:lvl1pPr marL="457200" lvl="0" indent="-482600" rtl="0">
              <a:spcBef>
                <a:spcPts val="600"/>
              </a:spcBef>
              <a:spcAft>
                <a:spcPts val="0"/>
              </a:spcAft>
              <a:buSzPts val="4000"/>
              <a:buChar char="▸"/>
              <a:defRPr sz="4000" b="1" i="1"/>
            </a:lvl1pPr>
            <a:lvl2pPr marL="914400" lvl="1" indent="-482600" rtl="0">
              <a:spcBef>
                <a:spcPts val="0"/>
              </a:spcBef>
              <a:spcAft>
                <a:spcPts val="0"/>
              </a:spcAft>
              <a:buSzPts val="4000"/>
              <a:buChar char="▹"/>
              <a:defRPr sz="4000" b="1" i="1"/>
            </a:lvl2pPr>
            <a:lvl3pPr marL="1371600" lvl="2" indent="-482600" rtl="0">
              <a:spcBef>
                <a:spcPts val="0"/>
              </a:spcBef>
              <a:spcAft>
                <a:spcPts val="0"/>
              </a:spcAft>
              <a:buSzPts val="4000"/>
              <a:buChar char="■"/>
              <a:defRPr sz="4000" b="1" i="1"/>
            </a:lvl3pPr>
            <a:lvl4pPr marL="1828800" lvl="3" indent="-482600" rtl="0">
              <a:spcBef>
                <a:spcPts val="0"/>
              </a:spcBef>
              <a:spcAft>
                <a:spcPts val="0"/>
              </a:spcAft>
              <a:buSzPts val="4000"/>
              <a:buChar char="●"/>
              <a:defRPr sz="4000" b="1" i="1"/>
            </a:lvl4pPr>
            <a:lvl5pPr marL="2286000" lvl="4" indent="-482600" rtl="0">
              <a:spcBef>
                <a:spcPts val="0"/>
              </a:spcBef>
              <a:spcAft>
                <a:spcPts val="0"/>
              </a:spcAft>
              <a:buSzPts val="4000"/>
              <a:buChar char="○"/>
              <a:defRPr sz="4000" b="1" i="1"/>
            </a:lvl5pPr>
            <a:lvl6pPr marL="2743200" lvl="5" indent="-482600" rtl="0">
              <a:spcBef>
                <a:spcPts val="0"/>
              </a:spcBef>
              <a:spcAft>
                <a:spcPts val="0"/>
              </a:spcAft>
              <a:buSzPts val="4000"/>
              <a:buChar char="■"/>
              <a:defRPr sz="4000" b="1" i="1"/>
            </a:lvl6pPr>
            <a:lvl7pPr marL="3200400" lvl="6" indent="-482600" rtl="0">
              <a:spcBef>
                <a:spcPts val="0"/>
              </a:spcBef>
              <a:spcAft>
                <a:spcPts val="0"/>
              </a:spcAft>
              <a:buSzPts val="4000"/>
              <a:buChar char="●"/>
              <a:defRPr sz="4000" b="1" i="1"/>
            </a:lvl7pPr>
            <a:lvl8pPr marL="3657600" lvl="7" indent="-482600" rtl="0">
              <a:spcBef>
                <a:spcPts val="0"/>
              </a:spcBef>
              <a:spcAft>
                <a:spcPts val="0"/>
              </a:spcAft>
              <a:buSzPts val="4000"/>
              <a:buChar char="○"/>
              <a:defRPr sz="4000" b="1" i="1"/>
            </a:lvl8pPr>
            <a:lvl9pPr marL="4114800" lvl="8" indent="-482600">
              <a:spcBef>
                <a:spcPts val="0"/>
              </a:spcBef>
              <a:spcAft>
                <a:spcPts val="0"/>
              </a:spcAft>
              <a:buSzPts val="4000"/>
              <a:buChar char="■"/>
              <a:defRPr sz="4000" b="1" i="1"/>
            </a:lvl9pPr>
          </a:lstStyle>
          <a:p>
            <a:endParaRPr/>
          </a:p>
        </p:txBody>
      </p:sp>
      <p:sp>
        <p:nvSpPr>
          <p:cNvPr id="20" name="Google Shape;20;p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rgbClr val="6FA8DC"/>
        </a:solidFill>
        <a:effectLst/>
      </p:bgPr>
    </p:bg>
    <p:spTree>
      <p:nvGrpSpPr>
        <p:cNvPr id="1" name="Shape 21"/>
        <p:cNvGrpSpPr/>
        <p:nvPr/>
      </p:nvGrpSpPr>
      <p:grpSpPr>
        <a:xfrm>
          <a:off x="0" y="0"/>
          <a:ext cx="0" cy="0"/>
          <a:chOff x="0" y="0"/>
          <a:chExt cx="0" cy="0"/>
        </a:xfrm>
      </p:grpSpPr>
      <p:pic>
        <p:nvPicPr>
          <p:cNvPr id="22" name="Google Shape;22;p5"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3" name="Google Shape;23;p5"/>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24;p5"/>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5" name="Google Shape;25;p5"/>
          <p:cNvSpPr txBox="1">
            <a:spLocks noGrp="1"/>
          </p:cNvSpPr>
          <p:nvPr>
            <p:ph type="body" idx="1"/>
          </p:nvPr>
        </p:nvSpPr>
        <p:spPr>
          <a:xfrm>
            <a:off x="2874625" y="275339"/>
            <a:ext cx="5562000" cy="442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Clr>
                <a:srgbClr val="6FA8DC"/>
              </a:buClr>
              <a:buSzPts val="3000"/>
              <a:buChar char="▸"/>
              <a:defRPr/>
            </a:lvl1pPr>
            <a:lvl2pPr marL="914400" lvl="1" indent="-381000">
              <a:spcBef>
                <a:spcPts val="0"/>
              </a:spcBef>
              <a:spcAft>
                <a:spcPts val="0"/>
              </a:spcAft>
              <a:buClr>
                <a:srgbClr val="6FA8DC"/>
              </a:buClr>
              <a:buSzPts val="2400"/>
              <a:buChar char="▹"/>
              <a:defRPr/>
            </a:lvl2pPr>
            <a:lvl3pPr marL="1371600" lvl="2" indent="-381000">
              <a:spcBef>
                <a:spcPts val="0"/>
              </a:spcBef>
              <a:spcAft>
                <a:spcPts val="0"/>
              </a:spcAft>
              <a:buClr>
                <a:srgbClr val="6FA8DC"/>
              </a:buClr>
              <a:buSzPts val="2400"/>
              <a:buChar char="■"/>
              <a:defRPr/>
            </a:lvl3pPr>
            <a:lvl4pPr marL="1828800" lvl="3" indent="-342900">
              <a:spcBef>
                <a:spcPts val="0"/>
              </a:spcBef>
              <a:spcAft>
                <a:spcPts val="0"/>
              </a:spcAft>
              <a:buClr>
                <a:srgbClr val="6FA8DC"/>
              </a:buClr>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6" name="Google Shape;26;p5"/>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rgbClr val="6FA8DC"/>
        </a:solidFill>
        <a:effectLst/>
      </p:bgPr>
    </p:bg>
    <p:spTree>
      <p:nvGrpSpPr>
        <p:cNvPr id="1" name="Shape 27"/>
        <p:cNvGrpSpPr/>
        <p:nvPr/>
      </p:nvGrpSpPr>
      <p:grpSpPr>
        <a:xfrm>
          <a:off x="0" y="0"/>
          <a:ext cx="0" cy="0"/>
          <a:chOff x="0" y="0"/>
          <a:chExt cx="0" cy="0"/>
        </a:xfrm>
      </p:grpSpPr>
      <p:pic>
        <p:nvPicPr>
          <p:cNvPr id="28" name="Google Shape;28;p6"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9" name="Google Shape;29;p6"/>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6"/>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6"/>
          <p:cNvSpPr txBox="1">
            <a:spLocks noGrp="1"/>
          </p:cNvSpPr>
          <p:nvPr>
            <p:ph type="body" idx="1"/>
          </p:nvPr>
        </p:nvSpPr>
        <p:spPr>
          <a:xfrm>
            <a:off x="2544225"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2" name="Google Shape;32;p6"/>
          <p:cNvSpPr txBox="1">
            <a:spLocks noGrp="1"/>
          </p:cNvSpPr>
          <p:nvPr>
            <p:ph type="body" idx="2"/>
          </p:nvPr>
        </p:nvSpPr>
        <p:spPr>
          <a:xfrm>
            <a:off x="5705276"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3" name="Google Shape;33;p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rgbClr val="6FA8DC"/>
        </a:solidFill>
        <a:effectLst/>
      </p:bgPr>
    </p:bg>
    <p:spTree>
      <p:nvGrpSpPr>
        <p:cNvPr id="1" name="Shape 34"/>
        <p:cNvGrpSpPr/>
        <p:nvPr/>
      </p:nvGrpSpPr>
      <p:grpSpPr>
        <a:xfrm>
          <a:off x="0" y="0"/>
          <a:ext cx="0" cy="0"/>
          <a:chOff x="0" y="0"/>
          <a:chExt cx="0" cy="0"/>
        </a:xfrm>
      </p:grpSpPr>
      <p:pic>
        <p:nvPicPr>
          <p:cNvPr id="35" name="Google Shape;35;p7"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36" name="Google Shape;36;p7"/>
          <p:cNvSpPr/>
          <p:nvPr/>
        </p:nvSpPr>
        <p:spPr>
          <a:xfrm flipH="1">
            <a:off x="2095200" y="0"/>
            <a:ext cx="7048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 name="Google Shape;37;p7"/>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38" name="Google Shape;38;p7"/>
          <p:cNvSpPr txBox="1">
            <a:spLocks noGrp="1"/>
          </p:cNvSpPr>
          <p:nvPr>
            <p:ph type="body" idx="1"/>
          </p:nvPr>
        </p:nvSpPr>
        <p:spPr>
          <a:xfrm>
            <a:off x="2445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Google Shape;39;p7"/>
          <p:cNvSpPr txBox="1">
            <a:spLocks noGrp="1"/>
          </p:cNvSpPr>
          <p:nvPr>
            <p:ph type="body" idx="2"/>
          </p:nvPr>
        </p:nvSpPr>
        <p:spPr>
          <a:xfrm>
            <a:off x="4617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0" name="Google Shape;40;p7"/>
          <p:cNvSpPr txBox="1">
            <a:spLocks noGrp="1"/>
          </p:cNvSpPr>
          <p:nvPr>
            <p:ph type="body" idx="3"/>
          </p:nvPr>
        </p:nvSpPr>
        <p:spPr>
          <a:xfrm>
            <a:off x="6789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1" name="Google Shape;41;p7"/>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6FA8DC"/>
        </a:solidFill>
        <a:effectLst/>
      </p:bgPr>
    </p:bg>
    <p:spTree>
      <p:nvGrpSpPr>
        <p:cNvPr id="1" name="Shape 42"/>
        <p:cNvGrpSpPr/>
        <p:nvPr/>
      </p:nvGrpSpPr>
      <p:grpSpPr>
        <a:xfrm>
          <a:off x="0" y="0"/>
          <a:ext cx="0" cy="0"/>
          <a:chOff x="0" y="0"/>
          <a:chExt cx="0" cy="0"/>
        </a:xfrm>
      </p:grpSpPr>
      <p:pic>
        <p:nvPicPr>
          <p:cNvPr id="43" name="Google Shape;43;p8"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44" name="Google Shape;44;p8"/>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5" name="Google Shape;45;p8"/>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6" name="Google Shape;46;p8"/>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9"/>
          <p:cNvSpPr txBox="1">
            <a:spLocks noGrp="1"/>
          </p:cNvSpPr>
          <p:nvPr>
            <p:ph type="body" idx="1"/>
          </p:nvPr>
        </p:nvSpPr>
        <p:spPr>
          <a:xfrm>
            <a:off x="164145" y="4406300"/>
            <a:ext cx="2346900" cy="5196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SzPts val="1800"/>
              <a:buNone/>
              <a:defRPr sz="1800"/>
            </a:lvl1pPr>
          </a:lstStyle>
          <a:p>
            <a:endParaRPr/>
          </a:p>
        </p:txBody>
      </p:sp>
      <p:sp>
        <p:nvSpPr>
          <p:cNvPr id="49" name="Google Shape;49;p9"/>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6" name="Google Shape;76;p15"/>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image" type="blank">
  <p:cSld name="BLANK">
    <p:spTree>
      <p:nvGrpSpPr>
        <p:cNvPr id="1" name="Shape 50"/>
        <p:cNvGrpSpPr/>
        <p:nvPr/>
      </p:nvGrpSpPr>
      <p:grpSpPr>
        <a:xfrm>
          <a:off x="0" y="0"/>
          <a:ext cx="0" cy="0"/>
          <a:chOff x="0" y="0"/>
          <a:chExt cx="0" cy="0"/>
        </a:xfrm>
      </p:grpSpPr>
      <p:sp>
        <p:nvSpPr>
          <p:cNvPr id="51" name="Google Shape;51;p10"/>
          <p:cNvSpPr/>
          <p:nvPr/>
        </p:nvSpPr>
        <p:spPr>
          <a:xfrm>
            <a:off x="0" y="0"/>
            <a:ext cx="2095200" cy="5143200"/>
          </a:xfrm>
          <a:prstGeom prst="rect">
            <a:avLst/>
          </a:prstGeom>
          <a:solidFill>
            <a:srgbClr val="073763">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2" name="Google Shape;52;p10"/>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solidFill>
                  <a:srgbClr val="9FC5E8"/>
                </a:solidFill>
              </a:defRPr>
            </a:lvl1pPr>
            <a:lvl2pPr lvl="1" rtl="0">
              <a:buNone/>
              <a:defRPr>
                <a:solidFill>
                  <a:srgbClr val="9FC5E8"/>
                </a:solidFill>
              </a:defRPr>
            </a:lvl2pPr>
            <a:lvl3pPr lvl="2" rtl="0">
              <a:buNone/>
              <a:defRPr>
                <a:solidFill>
                  <a:srgbClr val="9FC5E8"/>
                </a:solidFill>
              </a:defRPr>
            </a:lvl3pPr>
            <a:lvl4pPr lvl="3" rtl="0">
              <a:buNone/>
              <a:defRPr>
                <a:solidFill>
                  <a:srgbClr val="9FC5E8"/>
                </a:solidFill>
              </a:defRPr>
            </a:lvl4pPr>
            <a:lvl5pPr lvl="4" rtl="0">
              <a:buNone/>
              <a:defRPr>
                <a:solidFill>
                  <a:srgbClr val="9FC5E8"/>
                </a:solidFill>
              </a:defRPr>
            </a:lvl5pPr>
            <a:lvl6pPr lvl="5" rtl="0">
              <a:buNone/>
              <a:defRPr>
                <a:solidFill>
                  <a:srgbClr val="9FC5E8"/>
                </a:solidFill>
              </a:defRPr>
            </a:lvl6pPr>
            <a:lvl7pPr lvl="6" rtl="0">
              <a:buNone/>
              <a:defRPr>
                <a:solidFill>
                  <a:srgbClr val="9FC5E8"/>
                </a:solidFill>
              </a:defRPr>
            </a:lvl7pPr>
            <a:lvl8pPr lvl="7" rtl="0">
              <a:buNone/>
              <a:defRPr>
                <a:solidFill>
                  <a:srgbClr val="9FC5E8"/>
                </a:solidFill>
              </a:defRPr>
            </a:lvl8pPr>
            <a:lvl9pPr lvl="8" rtl="0">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color">
  <p:cSld name="BLANK_1">
    <p:bg>
      <p:bgPr>
        <a:solidFill>
          <a:srgbClr val="6FA8DC"/>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and Content" type="obj">
  <p:cSld name="Title and Conten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6" name="Google Shape;76;p15"/>
          <p:cNvPicPr preferRelativeResize="0"/>
          <p:nvPr/>
        </p:nvPicPr>
        <p:blipFill rotWithShape="1">
          <a:blip r:embed="rId2">
            <a:alphaModFix/>
          </a:blip>
          <a:srcRect/>
          <a:stretch/>
        </p:blipFill>
        <p:spPr>
          <a:xfrm>
            <a:off x="-47178" y="0"/>
            <a:ext cx="9191182" cy="5143499"/>
          </a:xfrm>
          <a:prstGeom prst="rect">
            <a:avLst/>
          </a:prstGeom>
          <a:noFill/>
          <a:ln>
            <a:noFill/>
          </a:ln>
        </p:spPr>
      </p:pic>
    </p:spTree>
    <p:extLst>
      <p:ext uri="{BB962C8B-B14F-4D97-AF65-F5344CB8AC3E}">
        <p14:creationId xmlns:p14="http://schemas.microsoft.com/office/powerpoint/2010/main" val="315203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23888" y="1282305"/>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9" name="Google Shape;79;p16"/>
          <p:cNvSpPr txBox="1">
            <a:spLocks noGrp="1"/>
          </p:cNvSpPr>
          <p:nvPr>
            <p:ph type="body" idx="1"/>
          </p:nvPr>
        </p:nvSpPr>
        <p:spPr>
          <a:xfrm>
            <a:off x="623888" y="3442099"/>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800"/>
              <a:buNone/>
              <a:defRPr sz="18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0" name="Google Shape;80;p16"/>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6"/>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2" name="Google Shape;82;p16"/>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16"/>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6" name="Google Shape;8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8" name="Google Shape;88;p17"/>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7"/>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0" name="Google Shape;90;p17"/>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91" name="Google Shape;91;p17"/>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629841"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4" name="Google Shape;94;p18"/>
          <p:cNvSpPr txBox="1">
            <a:spLocks noGrp="1"/>
          </p:cNvSpPr>
          <p:nvPr>
            <p:ph type="body" idx="1"/>
          </p:nvPr>
        </p:nvSpPr>
        <p:spPr>
          <a:xfrm>
            <a:off x="629842"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5" name="Google Shape;95;p18"/>
          <p:cNvSpPr txBox="1">
            <a:spLocks noGrp="1"/>
          </p:cNvSpPr>
          <p:nvPr>
            <p:ph type="body" idx="2"/>
          </p:nvPr>
        </p:nvSpPr>
        <p:spPr>
          <a:xfrm>
            <a:off x="629842"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6" name="Google Shape;96;p18"/>
          <p:cNvSpPr txBox="1">
            <a:spLocks noGrp="1"/>
          </p:cNvSpPr>
          <p:nvPr>
            <p:ph type="body" idx="3"/>
          </p:nvPr>
        </p:nvSpPr>
        <p:spPr>
          <a:xfrm>
            <a:off x="4629151"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7" name="Google Shape;97;p18"/>
          <p:cNvSpPr txBox="1">
            <a:spLocks noGrp="1"/>
          </p:cNvSpPr>
          <p:nvPr>
            <p:ph type="body" idx="4"/>
          </p:nvPr>
        </p:nvSpPr>
        <p:spPr>
          <a:xfrm>
            <a:off x="4629151"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8" name="Google Shape;98;p18"/>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8"/>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8"/>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1" name="Google Shape;101;p18"/>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4" name="Google Shape;104;p19"/>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19"/>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9"/>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7" name="Google Shape;107;p19"/>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8"/>
        <p:cNvGrpSpPr/>
        <p:nvPr/>
      </p:nvGrpSpPr>
      <p:grpSpPr>
        <a:xfrm>
          <a:off x="0" y="0"/>
          <a:ext cx="0" cy="0"/>
          <a:chOff x="0" y="0"/>
          <a:chExt cx="0" cy="0"/>
        </a:xfrm>
      </p:grpSpPr>
      <p:sp>
        <p:nvSpPr>
          <p:cNvPr id="109" name="Google Shape;109;p20"/>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20"/>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0"/>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12" name="Google Shape;112;p20"/>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1"/>
          <p:cNvSpPr txBox="1">
            <a:spLocks noGrp="1"/>
          </p:cNvSpPr>
          <p:nvPr>
            <p:ph type="body" idx="1"/>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16" name="Google Shape;116;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7" name="Google Shape;117;p21"/>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1"/>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21"/>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0" name="Google Shape;120;p21"/>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3" name="Google Shape;123;p22"/>
          <p:cNvSpPr>
            <a:spLocks noGrp="1"/>
          </p:cNvSpPr>
          <p:nvPr>
            <p:ph type="pic" idx="2"/>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4" name="Google Shape;124;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25" name="Google Shape;125;p22"/>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6" name="Google Shape;126;p22"/>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2"/>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8" name="Google Shape;128;p22"/>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9" name="Google Shape;59;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0" name="Google Shape;60;p1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2" name="Google Shape;62;p1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874625" y="484600"/>
            <a:ext cx="5562000" cy="4207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6FA8DC"/>
              </a:buClr>
              <a:buSzPts val="3000"/>
              <a:buFont typeface="Roboto"/>
              <a:buChar char="▸"/>
              <a:defRPr sz="3000">
                <a:solidFill>
                  <a:srgbClr val="073763"/>
                </a:solidFill>
                <a:latin typeface="Roboto"/>
                <a:ea typeface="Roboto"/>
                <a:cs typeface="Roboto"/>
                <a:sym typeface="Roboto"/>
              </a:defRPr>
            </a:lvl1pPr>
            <a:lvl2pPr marL="914400" lvl="1"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2pPr>
            <a:lvl3pPr marL="1371600" lvl="2"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3pPr>
            <a:lvl4pPr marL="1828800" lvl="3" indent="-342900">
              <a:spcBef>
                <a:spcPts val="0"/>
              </a:spcBef>
              <a:spcAft>
                <a:spcPts val="0"/>
              </a:spcAft>
              <a:buClr>
                <a:srgbClr val="6FA8DC"/>
              </a:buClr>
              <a:buSzPts val="1800"/>
              <a:buFont typeface="Roboto"/>
              <a:buChar char="●"/>
              <a:defRPr sz="1800">
                <a:solidFill>
                  <a:srgbClr val="073763"/>
                </a:solidFill>
                <a:latin typeface="Roboto"/>
                <a:ea typeface="Roboto"/>
                <a:cs typeface="Roboto"/>
                <a:sym typeface="Roboto"/>
              </a:defRPr>
            </a:lvl4pPr>
            <a:lvl5pPr marL="2286000" lvl="4"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5pPr>
            <a:lvl6pPr marL="2743200" lvl="5"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6pPr>
            <a:lvl7pPr marL="3200400" lvl="6"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7pPr>
            <a:lvl8pPr marL="3657600" lvl="7"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8pPr>
            <a:lvl9pPr marL="4114800" lvl="8"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9pPr>
          </a:lstStyle>
          <a:p>
            <a:endParaRPr/>
          </a:p>
        </p:txBody>
      </p:sp>
      <p:sp>
        <p:nvSpPr>
          <p:cNvPr id="7" name="Google Shape;7;p1"/>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lvl="0">
              <a:buNone/>
              <a:defRPr sz="9600" b="1">
                <a:solidFill>
                  <a:srgbClr val="0B5394"/>
                </a:solidFill>
                <a:latin typeface="Montserrat"/>
                <a:ea typeface="Montserrat"/>
                <a:cs typeface="Montserrat"/>
                <a:sym typeface="Montserrat"/>
              </a:defRPr>
            </a:lvl1pPr>
            <a:lvl2pPr lvl="1">
              <a:buNone/>
              <a:defRPr sz="9600" b="1">
                <a:solidFill>
                  <a:srgbClr val="0B5394"/>
                </a:solidFill>
                <a:latin typeface="Montserrat"/>
                <a:ea typeface="Montserrat"/>
                <a:cs typeface="Montserrat"/>
                <a:sym typeface="Montserrat"/>
              </a:defRPr>
            </a:lvl2pPr>
            <a:lvl3pPr lvl="2">
              <a:buNone/>
              <a:defRPr sz="9600" b="1">
                <a:solidFill>
                  <a:srgbClr val="0B5394"/>
                </a:solidFill>
                <a:latin typeface="Montserrat"/>
                <a:ea typeface="Montserrat"/>
                <a:cs typeface="Montserrat"/>
                <a:sym typeface="Montserrat"/>
              </a:defRPr>
            </a:lvl3pPr>
            <a:lvl4pPr lvl="3">
              <a:buNone/>
              <a:defRPr sz="9600" b="1">
                <a:solidFill>
                  <a:srgbClr val="0B5394"/>
                </a:solidFill>
                <a:latin typeface="Montserrat"/>
                <a:ea typeface="Montserrat"/>
                <a:cs typeface="Montserrat"/>
                <a:sym typeface="Montserrat"/>
              </a:defRPr>
            </a:lvl4pPr>
            <a:lvl5pPr lvl="4">
              <a:buNone/>
              <a:defRPr sz="9600" b="1">
                <a:solidFill>
                  <a:srgbClr val="0B5394"/>
                </a:solidFill>
                <a:latin typeface="Montserrat"/>
                <a:ea typeface="Montserrat"/>
                <a:cs typeface="Montserrat"/>
                <a:sym typeface="Montserrat"/>
              </a:defRPr>
            </a:lvl5pPr>
            <a:lvl6pPr lvl="5">
              <a:buNone/>
              <a:defRPr sz="9600" b="1">
                <a:solidFill>
                  <a:srgbClr val="0B5394"/>
                </a:solidFill>
                <a:latin typeface="Montserrat"/>
                <a:ea typeface="Montserrat"/>
                <a:cs typeface="Montserrat"/>
                <a:sym typeface="Montserrat"/>
              </a:defRPr>
            </a:lvl6pPr>
            <a:lvl7pPr lvl="6">
              <a:buNone/>
              <a:defRPr sz="9600" b="1">
                <a:solidFill>
                  <a:srgbClr val="0B5394"/>
                </a:solidFill>
                <a:latin typeface="Montserrat"/>
                <a:ea typeface="Montserrat"/>
                <a:cs typeface="Montserrat"/>
                <a:sym typeface="Montserrat"/>
              </a:defRPr>
            </a:lvl7pPr>
            <a:lvl8pPr lvl="7">
              <a:buNone/>
              <a:defRPr sz="9600" b="1">
                <a:solidFill>
                  <a:srgbClr val="0B5394"/>
                </a:solidFill>
                <a:latin typeface="Montserrat"/>
                <a:ea typeface="Montserrat"/>
                <a:cs typeface="Montserrat"/>
                <a:sym typeface="Montserrat"/>
              </a:defRPr>
            </a:lvl8pPr>
            <a:lvl9pPr lvl="8">
              <a:buNone/>
              <a:defRPr sz="9600" b="1">
                <a:solidFill>
                  <a:srgbClr val="0B5394"/>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8" name="Google Shape;8;p1"/>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1pPr>
            <a:lvl2pPr lvl="1">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2pPr>
            <a:lvl3pPr lvl="2">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3pPr>
            <a:lvl4pPr lvl="3">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4pPr>
            <a:lvl5pPr lvl="4">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5pPr>
            <a:lvl6pPr lvl="5">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6pPr>
            <a:lvl7pPr lvl="6">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7pPr>
            <a:lvl8pPr lvl="7">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8pPr>
            <a:lvl9pPr lvl="8">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72"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anetastankovskaane@gmail.com" TargetMode="External"/><Relationship Id="rId4" Type="http://schemas.openxmlformats.org/officeDocument/2006/relationships/hyperlink" Target="mailto:dimitrov.gjorge@proton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facebook.com/derimalec/" TargetMode="External"/><Relationship Id="rId2" Type="http://schemas.openxmlformats.org/officeDocument/2006/relationships/notesSlide" Target="../notesSlides/notesSlide15.xml"/><Relationship Id="rId1" Type="http://schemas.openxmlformats.org/officeDocument/2006/relationships/slideLayout" Target="../slideLayouts/slideLayout23.xml"/><Relationship Id="rId5" Type="http://schemas.openxmlformats.org/officeDocument/2006/relationships/hyperlink" Target="https://github.com/sedc-codecademy/mkwd11-js-05-nodejs-basic/tree/main/G11" TargetMode="External"/><Relationship Id="rId4" Type="http://schemas.openxmlformats.org/officeDocument/2006/relationships/hyperlink" Target="https://www.facebook.com/ane.aneta.an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25"/>
          <p:cNvSpPr txBox="1">
            <a:spLocks noGrp="1"/>
          </p:cNvSpPr>
          <p:nvPr>
            <p:ph type="ctrTitle"/>
          </p:nvPr>
        </p:nvSpPr>
        <p:spPr>
          <a:xfrm>
            <a:off x="724989" y="1586800"/>
            <a:ext cx="7733211" cy="10152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lt1"/>
              </a:buClr>
              <a:buSzPts val="3000"/>
              <a:buFont typeface="Arial Black"/>
              <a:buNone/>
            </a:pPr>
            <a:r>
              <a:rPr lang="en-US" sz="4800" dirty="0">
                <a:solidFill>
                  <a:schemeClr val="lt1"/>
                </a:solidFill>
                <a:latin typeface="Roboto Medium"/>
                <a:ea typeface="Roboto Medium"/>
                <a:cs typeface="Roboto Medium"/>
                <a:sym typeface="Roboto Medium"/>
              </a:rPr>
              <a:t>HTTP</a:t>
            </a:r>
            <a:endParaRPr sz="4800" dirty="0">
              <a:latin typeface="Roboto Medium"/>
              <a:ea typeface="Roboto Medium"/>
              <a:cs typeface="Roboto Medium"/>
              <a:sym typeface="Roboto Medium"/>
            </a:endParaRPr>
          </a:p>
        </p:txBody>
      </p:sp>
      <p:sp>
        <p:nvSpPr>
          <p:cNvPr id="148" name="Google Shape;148;p25"/>
          <p:cNvSpPr txBox="1">
            <a:spLocks noGrp="1"/>
          </p:cNvSpPr>
          <p:nvPr>
            <p:ph type="subTitle" idx="1"/>
          </p:nvPr>
        </p:nvSpPr>
        <p:spPr>
          <a:xfrm>
            <a:off x="195220" y="4153682"/>
            <a:ext cx="7119980" cy="623400"/>
          </a:xfrm>
          <a:prstGeom prst="rect">
            <a:avLst/>
          </a:prstGeom>
          <a:noFill/>
          <a:ln>
            <a:noFill/>
          </a:ln>
        </p:spPr>
        <p:txBody>
          <a:bodyPr spcFirstLastPara="1" wrap="square" lIns="68575" tIns="34275" rIns="68575" bIns="34275" anchor="t" anchorCtr="0">
            <a:noAutofit/>
          </a:bodyPr>
          <a:lstStyle/>
          <a:p>
            <a:pPr marL="0" indent="0" algn="l">
              <a:lnSpc>
                <a:spcPct val="100000"/>
              </a:lnSpc>
              <a:spcBef>
                <a:spcPts val="0"/>
              </a:spcBef>
            </a:pPr>
            <a:r>
              <a:rPr lang="sv-SE" dirty="0" err="1">
                <a:solidFill>
                  <a:schemeClr val="lt1"/>
                </a:solidFill>
                <a:sym typeface="Roboto"/>
              </a:rPr>
              <a:t>Trainer</a:t>
            </a:r>
            <a:r>
              <a:rPr lang="sv-SE" dirty="0">
                <a:solidFill>
                  <a:schemeClr val="lt1"/>
                </a:solidFill>
                <a:sym typeface="Roboto"/>
              </a:rPr>
              <a:t> – </a:t>
            </a:r>
            <a:r>
              <a:rPr lang="sv-SE" dirty="0">
                <a:solidFill>
                  <a:schemeClr val="lt1"/>
                </a:solidFill>
                <a:sym typeface="Roboto"/>
                <a:hlinkClick r:id="rId4"/>
              </a:rPr>
              <a:t>dimitrov.gjorge@protonmail.com</a:t>
            </a:r>
            <a:endParaRPr lang="sv-SE"/>
          </a:p>
          <a:p>
            <a:pPr marL="0" indent="0" algn="l">
              <a:lnSpc>
                <a:spcPct val="100000"/>
              </a:lnSpc>
              <a:spcBef>
                <a:spcPts val="0"/>
              </a:spcBef>
            </a:pPr>
            <a:r>
              <a:rPr lang="sv-SE" dirty="0">
                <a:solidFill>
                  <a:schemeClr val="lt1"/>
                </a:solidFill>
                <a:sym typeface="Roboto"/>
              </a:rPr>
              <a:t>Assistant – </a:t>
            </a:r>
            <a:r>
              <a:rPr lang="sv-SE" dirty="0">
                <a:solidFill>
                  <a:schemeClr val="lt1"/>
                </a:solidFill>
                <a:sym typeface="Roboto"/>
                <a:hlinkClick r:id="rId5">
                  <a:extLst>
                    <a:ext uri="{A12FA001-AC4F-418D-AE19-62706E023703}">
                      <ahyp:hlinkClr xmlns:ahyp="http://schemas.microsoft.com/office/drawing/2018/hyperlinkcolor" val="tx"/>
                    </a:ext>
                  </a:extLst>
                </a:hlinkClick>
              </a:rPr>
              <a:t>anetastankovskaane@gmail.com</a:t>
            </a:r>
            <a:r>
              <a:rPr lang="sv-SE" dirty="0">
                <a:solidFill>
                  <a:schemeClr val="lt1"/>
                </a:solidFill>
                <a:sym typeface="Roboto"/>
              </a:rPr>
              <a:t> </a:t>
            </a:r>
            <a:endParaRPr lang="sv-SE"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6" name="Google Shape;236;p31"/>
          <p:cNvSpPr txBox="1">
            <a:spLocks noGrp="1"/>
          </p:cNvSpPr>
          <p:nvPr>
            <p:ph type="body" idx="1"/>
          </p:nvPr>
        </p:nvSpPr>
        <p:spPr>
          <a:xfrm>
            <a:off x="550272" y="721125"/>
            <a:ext cx="7886700" cy="3263400"/>
          </a:xfrm>
          <a:prstGeom prst="rect">
            <a:avLst/>
          </a:prstGeom>
          <a:noFill/>
          <a:ln>
            <a:noFill/>
          </a:ln>
        </p:spPr>
        <p:txBody>
          <a:bodyPr spcFirstLastPara="1" wrap="square" lIns="68575" tIns="34275" rIns="68575" bIns="34275" anchor="t" anchorCtr="0">
            <a:noAutofit/>
          </a:bodyPr>
          <a:lstStyle/>
          <a:p>
            <a:r>
              <a:rPr lang="en-US" dirty="0"/>
              <a:t>The </a:t>
            </a:r>
            <a:r>
              <a:rPr lang="en-US" b="1" dirty="0"/>
              <a:t>version of the HTTP </a:t>
            </a:r>
            <a:r>
              <a:rPr lang="en-US" dirty="0"/>
              <a:t>protocol.</a:t>
            </a:r>
          </a:p>
          <a:p>
            <a:r>
              <a:rPr lang="en-US" dirty="0"/>
              <a:t>Optional </a:t>
            </a:r>
            <a:r>
              <a:rPr lang="en-US" b="1" dirty="0"/>
              <a:t>headers</a:t>
            </a:r>
            <a:r>
              <a:rPr lang="en-US" dirty="0"/>
              <a:t> that convey additional information for the servers.</a:t>
            </a:r>
          </a:p>
          <a:p>
            <a:r>
              <a:rPr lang="en-US" dirty="0"/>
              <a:t>A </a:t>
            </a:r>
            <a:r>
              <a:rPr lang="en-US" b="1" dirty="0"/>
              <a:t>body</a:t>
            </a:r>
            <a:r>
              <a:rPr lang="en-US" dirty="0"/>
              <a:t>, for some methods like POST, similar to those in responses, which contain the resource sent.</a:t>
            </a:r>
          </a:p>
          <a:p>
            <a:pPr marL="139700" indent="0">
              <a:buNone/>
            </a:pPr>
            <a:endParaRPr lang="en-US" dirty="0"/>
          </a:p>
        </p:txBody>
      </p:sp>
    </p:spTree>
    <p:extLst>
      <p:ext uri="{BB962C8B-B14F-4D97-AF65-F5344CB8AC3E}">
        <p14:creationId xmlns:p14="http://schemas.microsoft.com/office/powerpoint/2010/main" val="350252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3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3000" b="1" dirty="0">
                <a:solidFill>
                  <a:srgbClr val="7030A0"/>
                </a:solidFill>
                <a:latin typeface="Roboto"/>
                <a:ea typeface="Roboto"/>
                <a:cs typeface="Roboto"/>
                <a:sym typeface="Roboto"/>
              </a:rPr>
              <a:t>HTTP Responses</a:t>
            </a:r>
            <a:endParaRPr sz="3000" b="1" dirty="0">
              <a:solidFill>
                <a:srgbClr val="000000"/>
              </a:solidFill>
              <a:latin typeface="Roboto"/>
              <a:ea typeface="Roboto"/>
              <a:cs typeface="Roboto"/>
              <a:sym typeface="Roboto"/>
            </a:endParaRPr>
          </a:p>
        </p:txBody>
      </p:sp>
      <p:sp>
        <p:nvSpPr>
          <p:cNvPr id="236" name="Google Shape;236;p31"/>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An example HTTP response:</a:t>
            </a:r>
          </a:p>
        </p:txBody>
      </p:sp>
      <p:pic>
        <p:nvPicPr>
          <p:cNvPr id="3" name="Picture 2"/>
          <p:cNvPicPr>
            <a:picLocks noChangeAspect="1"/>
          </p:cNvPicPr>
          <p:nvPr/>
        </p:nvPicPr>
        <p:blipFill>
          <a:blip r:embed="rId3"/>
          <a:stretch>
            <a:fillRect/>
          </a:stretch>
        </p:blipFill>
        <p:spPr>
          <a:xfrm>
            <a:off x="770708" y="1599827"/>
            <a:ext cx="4676503" cy="2914253"/>
          </a:xfrm>
          <a:prstGeom prst="rect">
            <a:avLst/>
          </a:prstGeom>
        </p:spPr>
      </p:pic>
    </p:spTree>
    <p:extLst>
      <p:ext uri="{BB962C8B-B14F-4D97-AF65-F5344CB8AC3E}">
        <p14:creationId xmlns:p14="http://schemas.microsoft.com/office/powerpoint/2010/main" val="2903291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6" name="Google Shape;236;p31"/>
          <p:cNvSpPr txBox="1">
            <a:spLocks noGrp="1"/>
          </p:cNvSpPr>
          <p:nvPr>
            <p:ph type="body" idx="1"/>
          </p:nvPr>
        </p:nvSpPr>
        <p:spPr>
          <a:xfrm>
            <a:off x="550272" y="721125"/>
            <a:ext cx="7886700" cy="3726778"/>
          </a:xfrm>
          <a:prstGeom prst="rect">
            <a:avLst/>
          </a:prstGeom>
          <a:noFill/>
          <a:ln>
            <a:noFill/>
          </a:ln>
        </p:spPr>
        <p:txBody>
          <a:bodyPr spcFirstLastPara="1" wrap="square" lIns="68575" tIns="34275" rIns="68575" bIns="34275" anchor="t" anchorCtr="0">
            <a:noAutofit/>
          </a:bodyPr>
          <a:lstStyle/>
          <a:p>
            <a:pPr marL="139700" indent="0">
              <a:buNone/>
            </a:pPr>
            <a:r>
              <a:rPr lang="en-US" dirty="0"/>
              <a:t>Responses consist of the following elements:</a:t>
            </a:r>
          </a:p>
          <a:p>
            <a:endParaRPr lang="en-US" dirty="0"/>
          </a:p>
          <a:p>
            <a:r>
              <a:rPr lang="en-US" dirty="0"/>
              <a:t>The </a:t>
            </a:r>
            <a:r>
              <a:rPr lang="en-US" b="1" dirty="0"/>
              <a:t>version of the HTTP </a:t>
            </a:r>
            <a:r>
              <a:rPr lang="en-US" dirty="0"/>
              <a:t>protocol they follow.</a:t>
            </a:r>
          </a:p>
          <a:p>
            <a:r>
              <a:rPr lang="en-US" dirty="0"/>
              <a:t>A </a:t>
            </a:r>
            <a:r>
              <a:rPr lang="en-US" b="1" dirty="0"/>
              <a:t>status code</a:t>
            </a:r>
            <a:r>
              <a:rPr lang="en-US" dirty="0"/>
              <a:t>, indicating if the request was successful or not, and why.</a:t>
            </a:r>
          </a:p>
          <a:p>
            <a:r>
              <a:rPr lang="en-US" dirty="0"/>
              <a:t>A </a:t>
            </a:r>
            <a:r>
              <a:rPr lang="en-US" b="1" dirty="0"/>
              <a:t>status message</a:t>
            </a:r>
            <a:r>
              <a:rPr lang="en-US" dirty="0"/>
              <a:t>, a non-authoritative short description of the status code.</a:t>
            </a:r>
          </a:p>
          <a:p>
            <a:r>
              <a:rPr lang="en-US" dirty="0"/>
              <a:t>HTTP </a:t>
            </a:r>
            <a:r>
              <a:rPr lang="en-US" b="1" dirty="0"/>
              <a:t>headers</a:t>
            </a:r>
            <a:r>
              <a:rPr lang="en-US" dirty="0"/>
              <a:t>, like those for requests.</a:t>
            </a:r>
          </a:p>
          <a:p>
            <a:r>
              <a:rPr lang="en-US" dirty="0"/>
              <a:t>Optionally, a </a:t>
            </a:r>
            <a:r>
              <a:rPr lang="en-US" b="1" dirty="0"/>
              <a:t>body</a:t>
            </a:r>
            <a:r>
              <a:rPr lang="en-US" dirty="0"/>
              <a:t> containing the fetched resource.</a:t>
            </a:r>
          </a:p>
        </p:txBody>
      </p:sp>
    </p:spTree>
    <p:extLst>
      <p:ext uri="{BB962C8B-B14F-4D97-AF65-F5344CB8AC3E}">
        <p14:creationId xmlns:p14="http://schemas.microsoft.com/office/powerpoint/2010/main" val="213209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3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3000" b="1" dirty="0">
                <a:solidFill>
                  <a:srgbClr val="7030A0"/>
                </a:solidFill>
                <a:latin typeface="Roboto"/>
                <a:ea typeface="Roboto"/>
                <a:cs typeface="Roboto"/>
                <a:sym typeface="Roboto"/>
              </a:rPr>
              <a:t>HTTP Status Codes</a:t>
            </a:r>
            <a:endParaRPr sz="3000" b="1" dirty="0">
              <a:solidFill>
                <a:srgbClr val="000000"/>
              </a:solidFill>
              <a:latin typeface="Roboto"/>
              <a:ea typeface="Roboto"/>
              <a:cs typeface="Roboto"/>
              <a:sym typeface="Roboto"/>
            </a:endParaRPr>
          </a:p>
        </p:txBody>
      </p:sp>
      <p:sp>
        <p:nvSpPr>
          <p:cNvPr id="236" name="Google Shape;236;p31"/>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HTTP response status codes indicate whether a specific HTTP request has been successfully completed.</a:t>
            </a:r>
          </a:p>
          <a:p>
            <a:pPr marL="139700" indent="0">
              <a:buNone/>
            </a:pPr>
            <a:r>
              <a:rPr lang="en-US" dirty="0"/>
              <a:t>Responses are grouped in five classes:</a:t>
            </a:r>
          </a:p>
          <a:p>
            <a:r>
              <a:rPr lang="en-US" dirty="0"/>
              <a:t>Informational responses ( 100 – 199 )</a:t>
            </a:r>
          </a:p>
          <a:p>
            <a:r>
              <a:rPr lang="en-US" dirty="0"/>
              <a:t>Successful responses ( 200 – 299 )</a:t>
            </a:r>
          </a:p>
          <a:p>
            <a:r>
              <a:rPr lang="en-US" dirty="0"/>
              <a:t>Redirection messages ( 300 – 399 )</a:t>
            </a:r>
          </a:p>
          <a:p>
            <a:r>
              <a:rPr lang="en-US" dirty="0"/>
              <a:t>Client error responses ( 400 – 499 )</a:t>
            </a:r>
          </a:p>
          <a:p>
            <a:r>
              <a:rPr lang="en-US" dirty="0"/>
              <a:t>Server error responses ( 500 – 599 )</a:t>
            </a:r>
          </a:p>
        </p:txBody>
      </p:sp>
    </p:spTree>
    <p:extLst>
      <p:ext uri="{BB962C8B-B14F-4D97-AF65-F5344CB8AC3E}">
        <p14:creationId xmlns:p14="http://schemas.microsoft.com/office/powerpoint/2010/main" val="2857500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87680" y="1042715"/>
            <a:ext cx="3505200" cy="2809875"/>
          </a:xfrm>
          <a:prstGeom prst="rect">
            <a:avLst/>
          </a:prstGeom>
        </p:spPr>
      </p:pic>
      <p:pic>
        <p:nvPicPr>
          <p:cNvPr id="4" name="Picture 3"/>
          <p:cNvPicPr>
            <a:picLocks noChangeAspect="1"/>
          </p:cNvPicPr>
          <p:nvPr/>
        </p:nvPicPr>
        <p:blipFill>
          <a:blip r:embed="rId4"/>
          <a:stretch>
            <a:fillRect/>
          </a:stretch>
        </p:blipFill>
        <p:spPr>
          <a:xfrm>
            <a:off x="4519340" y="259760"/>
            <a:ext cx="3514725" cy="4010025"/>
          </a:xfrm>
          <a:prstGeom prst="rect">
            <a:avLst/>
          </a:prstGeom>
        </p:spPr>
      </p:pic>
    </p:spTree>
    <p:extLst>
      <p:ext uri="{BB962C8B-B14F-4D97-AF65-F5344CB8AC3E}">
        <p14:creationId xmlns:p14="http://schemas.microsoft.com/office/powerpoint/2010/main" val="2885214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33662" y="1633537"/>
            <a:ext cx="3876675" cy="1876425"/>
          </a:xfrm>
          <a:prstGeom prst="rect">
            <a:avLst/>
          </a:prstGeom>
        </p:spPr>
      </p:pic>
    </p:spTree>
    <p:extLst>
      <p:ext uri="{BB962C8B-B14F-4D97-AF65-F5344CB8AC3E}">
        <p14:creationId xmlns:p14="http://schemas.microsoft.com/office/powerpoint/2010/main" val="454816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3000" b="1" dirty="0">
                <a:solidFill>
                  <a:srgbClr val="000000"/>
                </a:solidFill>
                <a:latin typeface="Roboto"/>
                <a:ea typeface="Roboto"/>
                <a:cs typeface="Roboto"/>
                <a:sym typeface="Roboto"/>
              </a:rPr>
              <a:t>HTTP MODULE IN NODE</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To make HTTP requests in Node.js, there is a built-in module HTTP in Node.js to transfer data over the HTTP. To use the HTTP server in node, we need to require the HTTP module. The HTTP module creates an HTTP server that listens to server ports and gives a response back to the client.</a:t>
            </a:r>
          </a:p>
          <a:p>
            <a:pPr marL="139700" indent="0">
              <a:buNone/>
            </a:pPr>
            <a:endParaRPr lang="en-US" dirty="0"/>
          </a:p>
          <a:p>
            <a:pPr marL="139700" indent="0">
              <a:buNone/>
            </a:pPr>
            <a:endParaRPr lang="en-US" dirty="0"/>
          </a:p>
        </p:txBody>
      </p:sp>
      <p:pic>
        <p:nvPicPr>
          <p:cNvPr id="2" name="Picture 1"/>
          <p:cNvPicPr>
            <a:picLocks noChangeAspect="1"/>
          </p:cNvPicPr>
          <p:nvPr/>
        </p:nvPicPr>
        <p:blipFill>
          <a:blip r:embed="rId3"/>
          <a:stretch>
            <a:fillRect/>
          </a:stretch>
        </p:blipFill>
        <p:spPr>
          <a:xfrm>
            <a:off x="836431" y="2899546"/>
            <a:ext cx="4257675" cy="428625"/>
          </a:xfrm>
          <a:prstGeom prst="rect">
            <a:avLst/>
          </a:prstGeom>
        </p:spPr>
      </p:pic>
      <p:pic>
        <p:nvPicPr>
          <p:cNvPr id="3" name="Picture 2"/>
          <p:cNvPicPr>
            <a:picLocks noChangeAspect="1"/>
          </p:cNvPicPr>
          <p:nvPr/>
        </p:nvPicPr>
        <p:blipFill>
          <a:blip r:embed="rId4"/>
          <a:stretch>
            <a:fillRect/>
          </a:stretch>
        </p:blipFill>
        <p:spPr>
          <a:xfrm>
            <a:off x="836431" y="3665873"/>
            <a:ext cx="3962400" cy="438150"/>
          </a:xfrm>
          <a:prstGeom prst="rect">
            <a:avLst/>
          </a:prstGeom>
        </p:spPr>
      </p:pic>
    </p:spTree>
    <p:extLst>
      <p:ext uri="{BB962C8B-B14F-4D97-AF65-F5344CB8AC3E}">
        <p14:creationId xmlns:p14="http://schemas.microsoft.com/office/powerpoint/2010/main" val="178850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9" name="Google Shape;229;p30"/>
          <p:cNvSpPr txBox="1">
            <a:spLocks noGrp="1"/>
          </p:cNvSpPr>
          <p:nvPr>
            <p:ph type="body" idx="1"/>
          </p:nvPr>
        </p:nvSpPr>
        <p:spPr>
          <a:xfrm>
            <a:off x="602523" y="616622"/>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We can create a HTTP server with the help of </a:t>
            </a:r>
            <a:r>
              <a:rPr lang="en-US" dirty="0" err="1"/>
              <a:t>http.createServer</a:t>
            </a:r>
            <a:r>
              <a:rPr lang="en-US" dirty="0"/>
              <a:t>() method.</a:t>
            </a:r>
          </a:p>
        </p:txBody>
      </p:sp>
      <p:pic>
        <p:nvPicPr>
          <p:cNvPr id="2" name="Picture 1"/>
          <p:cNvPicPr>
            <a:picLocks noChangeAspect="1"/>
          </p:cNvPicPr>
          <p:nvPr/>
        </p:nvPicPr>
        <p:blipFill>
          <a:blip r:embed="rId3"/>
          <a:stretch>
            <a:fillRect/>
          </a:stretch>
        </p:blipFill>
        <p:spPr>
          <a:xfrm>
            <a:off x="830988" y="1456509"/>
            <a:ext cx="5248275" cy="2857500"/>
          </a:xfrm>
          <a:prstGeom prst="rect">
            <a:avLst/>
          </a:prstGeom>
        </p:spPr>
      </p:pic>
    </p:spTree>
    <p:extLst>
      <p:ext uri="{BB962C8B-B14F-4D97-AF65-F5344CB8AC3E}">
        <p14:creationId xmlns:p14="http://schemas.microsoft.com/office/powerpoint/2010/main" val="228359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QUESTIONS?</a:t>
            </a:r>
            <a:endParaRPr sz="3000" b="1" dirty="0">
              <a:solidFill>
                <a:srgbClr val="000000"/>
              </a:solidFill>
              <a:latin typeface="Roboto"/>
              <a:ea typeface="Roboto"/>
              <a:cs typeface="Roboto"/>
              <a:sym typeface="Roboto"/>
            </a:endParaRPr>
          </a:p>
        </p:txBody>
      </p:sp>
      <p:sp>
        <p:nvSpPr>
          <p:cNvPr id="315" name="Google Shape;315;p41"/>
          <p:cNvSpPr txBox="1">
            <a:spLocks noGrp="1"/>
          </p:cNvSpPr>
          <p:nvPr>
            <p:ph type="subTitle" idx="4294967295"/>
          </p:nvPr>
        </p:nvSpPr>
        <p:spPr>
          <a:xfrm>
            <a:off x="789249" y="1294250"/>
            <a:ext cx="7793641" cy="29049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2400" dirty="0">
                <a:latin typeface="Roboto"/>
                <a:ea typeface="Roboto"/>
                <a:cs typeface="Roboto"/>
                <a:sym typeface="Roboto"/>
              </a:rPr>
              <a:t>You can find us at</a:t>
            </a:r>
            <a:endParaRPr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3"/>
              </a:rPr>
              <a:t>Trainer's Facebook profile</a:t>
            </a:r>
            <a:endParaRPr lang="en-US"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4"/>
              </a:rPr>
              <a:t>Assistant's Facebook Profile</a:t>
            </a:r>
            <a:endParaRPr lang="en" sz="2400" dirty="0">
              <a:latin typeface="Roboto"/>
              <a:ea typeface="Roboto"/>
              <a:cs typeface="Roboto"/>
              <a:sym typeface="Roboto"/>
            </a:endParaRPr>
          </a:p>
          <a:p>
            <a:pPr marL="0" lvl="0" indent="0" algn="l" rtl="0">
              <a:spcBef>
                <a:spcPts val="1000"/>
              </a:spcBef>
              <a:spcAft>
                <a:spcPts val="0"/>
              </a:spcAft>
              <a:buClr>
                <a:srgbClr val="000000"/>
              </a:buClr>
              <a:buSzPts val="1100"/>
              <a:buFont typeface="Arial"/>
              <a:buNone/>
            </a:pPr>
            <a:r>
              <a:rPr lang="en" sz="2400" dirty="0">
                <a:latin typeface="Roboto"/>
                <a:ea typeface="Roboto"/>
                <a:cs typeface="Roboto"/>
                <a:sym typeface="Roboto"/>
              </a:rPr>
              <a:t>Demo code and Materials</a:t>
            </a:r>
          </a:p>
          <a:p>
            <a:pPr lvl="0" indent="-381000">
              <a:spcBef>
                <a:spcPts val="1000"/>
              </a:spcBef>
              <a:spcAft>
                <a:spcPts val="1000"/>
              </a:spcAft>
              <a:buClr>
                <a:srgbClr val="5E85B9"/>
              </a:buClr>
              <a:buSzPts val="2400"/>
              <a:buFont typeface="Roboto"/>
              <a:buChar char="•"/>
            </a:pPr>
            <a:r>
              <a:rPr lang="en-US" sz="2400" dirty="0">
                <a:hlinkClick r:id="rId5"/>
              </a:rPr>
              <a:t>Link to GitHub repository</a:t>
            </a:r>
            <a:endParaRPr lang="en-US" sz="2400" dirty="0">
              <a:latin typeface="Roboto"/>
              <a:ea typeface="Roboto"/>
              <a:cs typeface="Roboto"/>
              <a:sym typeface="Roboto"/>
            </a:endParaRPr>
          </a:p>
        </p:txBody>
      </p:sp>
    </p:spTree>
    <p:extLst>
      <p:ext uri="{BB962C8B-B14F-4D97-AF65-F5344CB8AC3E}">
        <p14:creationId xmlns:p14="http://schemas.microsoft.com/office/powerpoint/2010/main" val="3841702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WHAT IS </a:t>
            </a:r>
            <a:r>
              <a:rPr lang="en" sz="3000" b="1" dirty="0">
                <a:solidFill>
                  <a:srgbClr val="7030A0"/>
                </a:solidFill>
                <a:latin typeface="Roboto"/>
                <a:ea typeface="Roboto"/>
                <a:cs typeface="Roboto"/>
                <a:sym typeface="Roboto"/>
              </a:rPr>
              <a:t>HTTP?</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HTTP is a </a:t>
            </a:r>
            <a:r>
              <a:rPr lang="en-US" b="1" dirty="0"/>
              <a:t>protocol for fetching resources</a:t>
            </a:r>
            <a:r>
              <a:rPr lang="en-US" dirty="0"/>
              <a:t> such as HTML documents. It is the foundation of any data exchange on the Web and it is a client-server protocol.</a:t>
            </a:r>
          </a:p>
          <a:p>
            <a:pPr marL="139700" indent="0">
              <a:buNone/>
            </a:pPr>
            <a:endParaRPr lang="en-US" sz="2400" dirty="0">
              <a:solidFill>
                <a:srgbClr val="073763"/>
              </a:solidFill>
              <a:latin typeface="Roboto"/>
              <a:ea typeface="Roboto"/>
              <a:cs typeface="Roboto"/>
              <a:sym typeface="Roboto"/>
            </a:endParaRPr>
          </a:p>
          <a:p>
            <a:r>
              <a:rPr lang="en-US" dirty="0"/>
              <a:t>Clients and servers communicate by exchanging individual messages. The messages sent by the client, usually a Web browser, are called </a:t>
            </a:r>
            <a:r>
              <a:rPr lang="en-US" b="1" u="sng" dirty="0"/>
              <a:t>requests</a:t>
            </a:r>
            <a:r>
              <a:rPr lang="en-US" dirty="0"/>
              <a:t> and the messages sent by the server as an answer are called </a:t>
            </a:r>
            <a:r>
              <a:rPr lang="en-US" b="1" u="sng" dirty="0"/>
              <a:t>responses</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312817" y="974323"/>
            <a:ext cx="6152604" cy="1958788"/>
          </a:xfrm>
          <a:prstGeom prst="rect">
            <a:avLst/>
          </a:prstGeom>
        </p:spPr>
      </p:pic>
    </p:spTree>
    <p:extLst>
      <p:ext uri="{BB962C8B-B14F-4D97-AF65-F5344CB8AC3E}">
        <p14:creationId xmlns:p14="http://schemas.microsoft.com/office/powerpoint/2010/main" val="2048429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lvl="0">
              <a:lnSpc>
                <a:spcPct val="100000"/>
              </a:lnSpc>
              <a:buSzPts val="1100"/>
            </a:pPr>
            <a:r>
              <a:rPr lang="en-US" sz="3000" b="1" dirty="0">
                <a:solidFill>
                  <a:srgbClr val="000000"/>
                </a:solidFill>
                <a:latin typeface="Roboto"/>
                <a:ea typeface="Roboto"/>
                <a:cs typeface="Roboto"/>
                <a:sym typeface="Roboto"/>
              </a:rPr>
              <a:t>COMPONENTS OF HTTP</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HTTP is a client-server protocol: requests are sent by one entity, the user-agent (or a proxy on behalf of it). Most of the time the user-agent is a Web browser, but it can be anything, for example, a robot that crawls the Web to populate and maintain a search engine index.</a:t>
            </a:r>
          </a:p>
          <a:p>
            <a:pPr marL="139700" indent="0">
              <a:buNone/>
            </a:pPr>
            <a:r>
              <a:rPr lang="en-US" dirty="0"/>
              <a:t> </a:t>
            </a:r>
          </a:p>
          <a:p>
            <a:pPr marL="139700" indent="0">
              <a:buNone/>
            </a:pPr>
            <a:r>
              <a:rPr lang="en-US" dirty="0"/>
              <a:t>Each individual request is sent to a server, which handles it and provides an answer called the response. Between the client and the server there are numerous entities, collectively called proxies, which perform different operations and act as gateways or caches, for example.</a:t>
            </a:r>
          </a:p>
        </p:txBody>
      </p:sp>
    </p:spTree>
    <p:extLst>
      <p:ext uri="{BB962C8B-B14F-4D97-AF65-F5344CB8AC3E}">
        <p14:creationId xmlns:p14="http://schemas.microsoft.com/office/powerpoint/2010/main" val="104701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6"/>
            <a:ext cx="7886700" cy="3263400"/>
          </a:xfrm>
        </p:spPr>
        <p:txBody>
          <a:bodyPr/>
          <a:lstStyle/>
          <a:p>
            <a:pPr marL="139700" indent="0">
              <a:buNone/>
            </a:pPr>
            <a:r>
              <a:rPr lang="en-US" b="1" dirty="0"/>
              <a:t>Client: the user-agent</a:t>
            </a:r>
          </a:p>
          <a:p>
            <a:pPr marL="139700" indent="0">
              <a:buNone/>
            </a:pPr>
            <a:endParaRPr lang="en-US" dirty="0"/>
          </a:p>
          <a:p>
            <a:pPr marL="139700" indent="0">
              <a:buNone/>
            </a:pPr>
            <a:r>
              <a:rPr lang="en-US" dirty="0"/>
              <a:t>The user-agent is any tool that acts on behalf of the user. This role is primarily performed by the Web browser, but it may also be performed by programs used by engineers and Web developers to debug their applications.</a:t>
            </a:r>
          </a:p>
          <a:p>
            <a:pPr marL="139700" indent="0">
              <a:buNone/>
            </a:pPr>
            <a:endParaRPr lang="en-US" dirty="0"/>
          </a:p>
          <a:p>
            <a:pPr marL="139700" indent="0">
              <a:buNone/>
            </a:pPr>
            <a:r>
              <a:rPr lang="en-US" dirty="0"/>
              <a:t>To display a Web page, the browser sends an original request to fetch the HTML document that represents the page.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719078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6"/>
            <a:ext cx="7886700" cy="3263400"/>
          </a:xfrm>
        </p:spPr>
        <p:txBody>
          <a:bodyPr/>
          <a:lstStyle/>
          <a:p>
            <a:pPr marL="139700" indent="0">
              <a:buNone/>
            </a:pPr>
            <a:r>
              <a:rPr lang="en-US" b="1" dirty="0"/>
              <a:t>The Web server</a:t>
            </a:r>
          </a:p>
          <a:p>
            <a:pPr marL="139700" indent="0">
              <a:buNone/>
            </a:pPr>
            <a:endParaRPr lang="en-US" dirty="0"/>
          </a:p>
          <a:p>
            <a:pPr marL="139700" indent="0">
              <a:buNone/>
            </a:pPr>
            <a:r>
              <a:rPr lang="en-US" dirty="0"/>
              <a:t>On the opposite side of the communication channel is the server, which serves the document as requested by the client. A server appears as only a single machine virtually; but it may actually be a collection of servers sharing the load (load balancing), or a complex piece of software interrogating other computers (like cache, a DB server, or e-commerce servers), totally or partially generating the document on demand.</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43349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6"/>
            <a:ext cx="7886700" cy="3263400"/>
          </a:xfrm>
        </p:spPr>
        <p:txBody>
          <a:bodyPr/>
          <a:lstStyle/>
          <a:p>
            <a:pPr marL="139700" indent="0">
              <a:buNone/>
            </a:pPr>
            <a:r>
              <a:rPr lang="en-US" b="1" dirty="0"/>
              <a:t>HTTP Messages</a:t>
            </a:r>
          </a:p>
          <a:p>
            <a:pPr marL="139700" indent="0">
              <a:buNone/>
            </a:pPr>
            <a:endParaRPr lang="en-US" dirty="0"/>
          </a:p>
          <a:p>
            <a:pPr marL="139700" indent="0">
              <a:buNone/>
            </a:pPr>
            <a:r>
              <a:rPr lang="en-US" dirty="0"/>
              <a:t>HTTP messages, as defined in HTTP/1.1 and earlier, are human-readable. There are two types of HTTP messages, requests and responses, each with its own format.</a:t>
            </a:r>
          </a:p>
          <a:p>
            <a:pPr marL="1397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5" name="Picture 4"/>
          <p:cNvPicPr>
            <a:picLocks noChangeAspect="1"/>
          </p:cNvPicPr>
          <p:nvPr/>
        </p:nvPicPr>
        <p:blipFill>
          <a:blip r:embed="rId2"/>
          <a:stretch>
            <a:fillRect/>
          </a:stretch>
        </p:blipFill>
        <p:spPr>
          <a:xfrm>
            <a:off x="1753824" y="2557598"/>
            <a:ext cx="5153025" cy="1295400"/>
          </a:xfrm>
          <a:prstGeom prst="rect">
            <a:avLst/>
          </a:prstGeom>
        </p:spPr>
      </p:pic>
    </p:spTree>
    <p:extLst>
      <p:ext uri="{BB962C8B-B14F-4D97-AF65-F5344CB8AC3E}">
        <p14:creationId xmlns:p14="http://schemas.microsoft.com/office/powerpoint/2010/main" val="165970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3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3000" b="1" dirty="0">
                <a:solidFill>
                  <a:srgbClr val="7030A0"/>
                </a:solidFill>
                <a:latin typeface="Roboto"/>
                <a:ea typeface="Roboto"/>
                <a:cs typeface="Roboto"/>
                <a:sym typeface="Roboto"/>
              </a:rPr>
              <a:t>HTTP Requests</a:t>
            </a:r>
            <a:endParaRPr sz="3000" b="1" dirty="0">
              <a:solidFill>
                <a:srgbClr val="000000"/>
              </a:solidFill>
              <a:latin typeface="Roboto"/>
              <a:ea typeface="Roboto"/>
              <a:cs typeface="Roboto"/>
              <a:sym typeface="Roboto"/>
            </a:endParaRPr>
          </a:p>
        </p:txBody>
      </p:sp>
      <p:sp>
        <p:nvSpPr>
          <p:cNvPr id="236" name="Google Shape;236;p31"/>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An example HTTP request:</a:t>
            </a:r>
          </a:p>
        </p:txBody>
      </p:sp>
      <p:pic>
        <p:nvPicPr>
          <p:cNvPr id="2" name="Picture 1"/>
          <p:cNvPicPr>
            <a:picLocks noChangeAspect="1"/>
          </p:cNvPicPr>
          <p:nvPr/>
        </p:nvPicPr>
        <p:blipFill>
          <a:blip r:embed="rId3"/>
          <a:stretch>
            <a:fillRect/>
          </a:stretch>
        </p:blipFill>
        <p:spPr>
          <a:xfrm>
            <a:off x="822960" y="1719491"/>
            <a:ext cx="5566273" cy="2674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6" name="Google Shape;236;p31"/>
          <p:cNvSpPr txBox="1">
            <a:spLocks noGrp="1"/>
          </p:cNvSpPr>
          <p:nvPr>
            <p:ph type="body" idx="1"/>
          </p:nvPr>
        </p:nvSpPr>
        <p:spPr>
          <a:xfrm>
            <a:off x="550272" y="721125"/>
            <a:ext cx="7886700" cy="3726778"/>
          </a:xfrm>
          <a:prstGeom prst="rect">
            <a:avLst/>
          </a:prstGeom>
          <a:noFill/>
          <a:ln>
            <a:noFill/>
          </a:ln>
        </p:spPr>
        <p:txBody>
          <a:bodyPr spcFirstLastPara="1" wrap="square" lIns="68575" tIns="34275" rIns="68575" bIns="34275" anchor="t" anchorCtr="0">
            <a:noAutofit/>
          </a:bodyPr>
          <a:lstStyle/>
          <a:p>
            <a:pPr marL="139700" indent="0">
              <a:buNone/>
            </a:pPr>
            <a:r>
              <a:rPr lang="en-US" dirty="0"/>
              <a:t>Requests consist of the following elements:</a:t>
            </a:r>
          </a:p>
          <a:p>
            <a:endParaRPr lang="en-US" dirty="0"/>
          </a:p>
          <a:p>
            <a:r>
              <a:rPr lang="en-US" dirty="0"/>
              <a:t>An </a:t>
            </a:r>
            <a:r>
              <a:rPr lang="en-US" b="1" dirty="0"/>
              <a:t>HTTP method</a:t>
            </a:r>
            <a:r>
              <a:rPr lang="en-US" dirty="0"/>
              <a:t>, usually a verb like GET, POST, or a noun like OPTIONS or HEAD that defines the operation the client wants to perform. Typically, a client wants to fetch a resource (using GET) or post the value of an HTML form (using POST), though more operations may be needed in other cases.</a:t>
            </a:r>
          </a:p>
          <a:p>
            <a:r>
              <a:rPr lang="en-US" dirty="0"/>
              <a:t>The </a:t>
            </a:r>
            <a:r>
              <a:rPr lang="en-US" b="1" dirty="0"/>
              <a:t>path of the resource </a:t>
            </a:r>
            <a:r>
              <a:rPr lang="en-US" dirty="0"/>
              <a:t>to fetch; the URL of the resource stripped from elements that are obvious from the context, for example without the protocol (http://), the domain (here, developer.mozilla.org), or the TCP port (here, 80)</a:t>
            </a:r>
          </a:p>
        </p:txBody>
      </p:sp>
    </p:spTree>
    <p:extLst>
      <p:ext uri="{BB962C8B-B14F-4D97-AF65-F5344CB8AC3E}">
        <p14:creationId xmlns:p14="http://schemas.microsoft.com/office/powerpoint/2010/main" val="20157795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TotalTime>
  <Words>728</Words>
  <Application>Microsoft Office PowerPoint</Application>
  <PresentationFormat>On-screen Show (16:9)</PresentationFormat>
  <Paragraphs>74</Paragraphs>
  <Slides>18</Slides>
  <Notes>15</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Aemelia template</vt:lpstr>
      <vt:lpstr>HTTP</vt:lpstr>
      <vt:lpstr>WHAT IS HTTP?</vt:lpstr>
      <vt:lpstr>PowerPoint Presentation</vt:lpstr>
      <vt:lpstr>COMPONENTS OF HTTP</vt:lpstr>
      <vt:lpstr>PowerPoint Presentation</vt:lpstr>
      <vt:lpstr>PowerPoint Presentation</vt:lpstr>
      <vt:lpstr>PowerPoint Presentation</vt:lpstr>
      <vt:lpstr>HTTP Requests</vt:lpstr>
      <vt:lpstr>PowerPoint Presentation</vt:lpstr>
      <vt:lpstr>PowerPoint Presentation</vt:lpstr>
      <vt:lpstr>HTTP Responses</vt:lpstr>
      <vt:lpstr>PowerPoint Presentation</vt:lpstr>
      <vt:lpstr>HTTP Status Codes</vt:lpstr>
      <vt:lpstr>PowerPoint Presentation</vt:lpstr>
      <vt:lpstr>PowerPoint Presentation</vt:lpstr>
      <vt:lpstr>HTTP MODULE IN NODE</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and Visual Studio</dc:title>
  <dc:creator>kristina</dc:creator>
  <cp:lastModifiedBy>kristina</cp:lastModifiedBy>
  <cp:revision>60</cp:revision>
  <dcterms:modified xsi:type="dcterms:W3CDTF">2023-03-06T13:50:26Z</dcterms:modified>
</cp:coreProperties>
</file>