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1" r:id="rId1"/>
    <p:sldMasterId id="2147483670" r:id="rId2"/>
  </p:sldMasterIdLst>
  <p:notesMasterIdLst>
    <p:notesMasterId r:id="rId14"/>
  </p:notesMasterIdLst>
  <p:sldIdLst>
    <p:sldId id="256" r:id="rId3"/>
    <p:sldId id="261" r:id="rId4"/>
    <p:sldId id="279" r:id="rId5"/>
    <p:sldId id="316" r:id="rId6"/>
    <p:sldId id="277" r:id="rId7"/>
    <p:sldId id="317" r:id="rId8"/>
    <p:sldId id="318" r:id="rId9"/>
    <p:sldId id="319" r:id="rId10"/>
    <p:sldId id="305" r:id="rId11"/>
    <p:sldId id="308" r:id="rId12"/>
    <p:sldId id="320" r:id="rId13"/>
  </p:sldIdLst>
  <p:sldSz cx="9144000" cy="5143500" type="screen16x9"/>
  <p:notesSz cx="6858000" cy="9144000"/>
  <p:embeddedFontLst>
    <p:embeddedFont>
      <p:font typeface="Arial Black" panose="020B0A04020102020204" pitchFamily="34" charset="0"/>
      <p:bold r:id="rId15"/>
    </p:embeddedFont>
    <p:embeddedFont>
      <p:font typeface="Calibri" panose="020F0502020204030204" pitchFamily="34" charset="0"/>
      <p:regular r:id="rId16"/>
      <p:bold r:id="rId17"/>
      <p:italic r:id="rId18"/>
      <p:boldItalic r:id="rId19"/>
    </p:embeddedFont>
    <p:embeddedFont>
      <p:font typeface="Montserrat" panose="00000500000000000000" pitchFamily="2" charset="0"/>
      <p:regular r:id="rId20"/>
      <p:bold r:id="rId21"/>
      <p:italic r:id="rId22"/>
      <p:boldItalic r:id="rId23"/>
    </p:embeddedFont>
    <p:embeddedFont>
      <p:font typeface="Roboto" panose="02000000000000000000" pitchFamily="2" charset="0"/>
      <p:regular r:id="rId24"/>
      <p:bold r:id="rId25"/>
      <p:italic r:id="rId26"/>
      <p:boldItalic r:id="rId27"/>
    </p:embeddedFont>
    <p:embeddedFont>
      <p:font typeface="Roboto Medium" panose="020000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CE2B98-88FF-4F5B-90DF-17F6FC83B82D}" v="2" dt="2020-03-03T09:17:53.447"/>
    <p1510:client id="{92DA1405-CE43-4ED4-B209-8AFA84B7A2D4}" v="5" dt="2023-03-08T19:49:12.3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7" d="100"/>
          <a:sy n="117" d="100"/>
        </p:scale>
        <p:origin x="451"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1.xml"/><Relationship Id="rId21" Type="http://schemas.openxmlformats.org/officeDocument/2006/relationships/font" Target="fonts/font7.fntdata"/><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0.fntdata"/><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7e1ca1c087_0_9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5" name="Google Shape;145;g7e1ca1c087_0_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e24b9fb81_0_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g7e24b9fb81_0_7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g7e24b9fb81_0_7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e24b9fb81_0_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g7e24b9fb81_0_7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g7e24b9fb81_0_7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1351596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e24b9fb81_0_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g7e24b9fb81_0_7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g7e24b9fb81_0_7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2186809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e24b9fb81_0_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g7e24b9fb81_0_7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g7e24b9fb81_0_7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6727417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e24b9fb81_0_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g7e24b9fb81_0_7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g7e24b9fb81_0_7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36575590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e24b9fb81_0_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g7e24b9fb81_0_7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g7e24b9fb81_0_7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3352814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7e24b9fb81_0_1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1" name="Google Shape;311;g7e24b9fb81_0_12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2" name="Google Shape;312;g7e24b9fb81_0_12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63"/>
        <p:cNvGrpSpPr/>
        <p:nvPr/>
      </p:nvGrpSpPr>
      <p:grpSpPr>
        <a:xfrm>
          <a:off x="0" y="0"/>
          <a:ext cx="0" cy="0"/>
          <a:chOff x="0" y="0"/>
          <a:chExt cx="0" cy="0"/>
        </a:xfrm>
      </p:grpSpPr>
      <p:sp>
        <p:nvSpPr>
          <p:cNvPr id="64" name="Google Shape;64;p14"/>
          <p:cNvSpPr txBox="1">
            <a:spLocks noGrp="1"/>
          </p:cNvSpPr>
          <p:nvPr>
            <p:ph type="ctrTitle"/>
          </p:nvPr>
        </p:nvSpPr>
        <p:spPr>
          <a:xfrm>
            <a:off x="685800" y="841772"/>
            <a:ext cx="7772400" cy="1790700"/>
          </a:xfrm>
          <a:prstGeom prst="rect">
            <a:avLst/>
          </a:prstGeom>
          <a:noFill/>
          <a:ln>
            <a:noFill/>
          </a:ln>
        </p:spPr>
        <p:txBody>
          <a:bodyPr spcFirstLastPara="1" wrap="square" lIns="68575" tIns="34275" rIns="68575" bIns="34275" anchor="b" anchorCtr="0">
            <a:noAutofit/>
          </a:bodyPr>
          <a:lstStyle>
            <a:lvl1pPr lvl="0" algn="ctr" rtl="0">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65" name="Google Shape;65;p14"/>
          <p:cNvSpPr txBox="1">
            <a:spLocks noGrp="1"/>
          </p:cNvSpPr>
          <p:nvPr>
            <p:ph type="subTitle" idx="1"/>
          </p:nvPr>
        </p:nvSpPr>
        <p:spPr>
          <a:xfrm>
            <a:off x="1143000" y="2701528"/>
            <a:ext cx="6858000" cy="1241700"/>
          </a:xfrm>
          <a:prstGeom prst="rect">
            <a:avLst/>
          </a:prstGeom>
          <a:noFill/>
          <a:ln>
            <a:noFill/>
          </a:ln>
        </p:spPr>
        <p:txBody>
          <a:bodyPr spcFirstLastPara="1" wrap="square" lIns="68575" tIns="34275" rIns="68575" bIns="34275" anchor="t" anchorCtr="0">
            <a:noAutofit/>
          </a:bodyPr>
          <a:lstStyle>
            <a:lvl1pPr lvl="0" algn="ctr" rtl="0">
              <a:lnSpc>
                <a:spcPct val="90000"/>
              </a:lnSpc>
              <a:spcBef>
                <a:spcPts val="800"/>
              </a:spcBef>
              <a:spcAft>
                <a:spcPts val="0"/>
              </a:spcAft>
              <a:buClr>
                <a:schemeClr val="dk1"/>
              </a:buClr>
              <a:buSzPts val="1800"/>
              <a:buNone/>
              <a:defRPr sz="1800"/>
            </a:lvl1pPr>
            <a:lvl2pPr lvl="1" algn="ctr" rtl="0">
              <a:lnSpc>
                <a:spcPct val="90000"/>
              </a:lnSpc>
              <a:spcBef>
                <a:spcPts val="400"/>
              </a:spcBef>
              <a:spcAft>
                <a:spcPts val="0"/>
              </a:spcAft>
              <a:buClr>
                <a:schemeClr val="dk1"/>
              </a:buClr>
              <a:buSzPts val="1500"/>
              <a:buNone/>
              <a:defRPr sz="1500"/>
            </a:lvl2pPr>
            <a:lvl3pPr lvl="2" algn="ctr" rtl="0">
              <a:lnSpc>
                <a:spcPct val="90000"/>
              </a:lnSpc>
              <a:spcBef>
                <a:spcPts val="400"/>
              </a:spcBef>
              <a:spcAft>
                <a:spcPts val="0"/>
              </a:spcAft>
              <a:buClr>
                <a:schemeClr val="dk1"/>
              </a:buClr>
              <a:buSzPts val="1400"/>
              <a:buNone/>
              <a:defRPr sz="1400"/>
            </a:lvl3pPr>
            <a:lvl4pPr lvl="3" algn="ctr" rtl="0">
              <a:lnSpc>
                <a:spcPct val="90000"/>
              </a:lnSpc>
              <a:spcBef>
                <a:spcPts val="400"/>
              </a:spcBef>
              <a:spcAft>
                <a:spcPts val="0"/>
              </a:spcAft>
              <a:buClr>
                <a:schemeClr val="dk1"/>
              </a:buClr>
              <a:buSzPts val="1200"/>
              <a:buNone/>
              <a:defRPr sz="1200"/>
            </a:lvl4pPr>
            <a:lvl5pPr lvl="4" algn="ctr" rtl="0">
              <a:lnSpc>
                <a:spcPct val="90000"/>
              </a:lnSpc>
              <a:spcBef>
                <a:spcPts val="400"/>
              </a:spcBef>
              <a:spcAft>
                <a:spcPts val="0"/>
              </a:spcAft>
              <a:buClr>
                <a:schemeClr val="dk1"/>
              </a:buClr>
              <a:buSzPts val="1200"/>
              <a:buNone/>
              <a:defRPr sz="1200"/>
            </a:lvl5pPr>
            <a:lvl6pPr lvl="5" algn="ctr" rtl="0">
              <a:lnSpc>
                <a:spcPct val="90000"/>
              </a:lnSpc>
              <a:spcBef>
                <a:spcPts val="400"/>
              </a:spcBef>
              <a:spcAft>
                <a:spcPts val="0"/>
              </a:spcAft>
              <a:buClr>
                <a:schemeClr val="dk1"/>
              </a:buClr>
              <a:buSzPts val="1200"/>
              <a:buNone/>
              <a:defRPr sz="1200"/>
            </a:lvl6pPr>
            <a:lvl7pPr lvl="6" algn="ctr" rtl="0">
              <a:lnSpc>
                <a:spcPct val="90000"/>
              </a:lnSpc>
              <a:spcBef>
                <a:spcPts val="400"/>
              </a:spcBef>
              <a:spcAft>
                <a:spcPts val="0"/>
              </a:spcAft>
              <a:buClr>
                <a:schemeClr val="dk1"/>
              </a:buClr>
              <a:buSzPts val="1200"/>
              <a:buNone/>
              <a:defRPr sz="1200"/>
            </a:lvl7pPr>
            <a:lvl8pPr lvl="7" algn="ctr" rtl="0">
              <a:lnSpc>
                <a:spcPct val="90000"/>
              </a:lnSpc>
              <a:spcBef>
                <a:spcPts val="400"/>
              </a:spcBef>
              <a:spcAft>
                <a:spcPts val="0"/>
              </a:spcAft>
              <a:buClr>
                <a:schemeClr val="dk1"/>
              </a:buClr>
              <a:buSzPts val="1200"/>
              <a:buNone/>
              <a:defRPr sz="1200"/>
            </a:lvl8pPr>
            <a:lvl9pPr lvl="8" algn="ctr" rtl="0">
              <a:lnSpc>
                <a:spcPct val="90000"/>
              </a:lnSpc>
              <a:spcBef>
                <a:spcPts val="400"/>
              </a:spcBef>
              <a:spcAft>
                <a:spcPts val="0"/>
              </a:spcAft>
              <a:buClr>
                <a:schemeClr val="dk1"/>
              </a:buClr>
              <a:buSzPts val="1200"/>
              <a:buNone/>
              <a:defRPr sz="1200"/>
            </a:lvl9pPr>
          </a:lstStyle>
          <a:p>
            <a:endParaRPr/>
          </a:p>
        </p:txBody>
      </p:sp>
      <p:sp>
        <p:nvSpPr>
          <p:cNvPr id="66" name="Google Shape;66;p14"/>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7" name="Google Shape;67;p14"/>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8" name="Google Shape;68;p14"/>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69" name="Google Shape;69;p14"/>
          <p:cNvPicPr preferRelativeResize="0"/>
          <p:nvPr/>
        </p:nvPicPr>
        <p:blipFill rotWithShape="1">
          <a:blip r:embed="rId2">
            <a:alphaModFix/>
          </a:blip>
          <a:srcRect/>
          <a:stretch/>
        </p:blipFill>
        <p:spPr>
          <a:xfrm>
            <a:off x="-58723" y="-21283"/>
            <a:ext cx="9253056" cy="518136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129"/>
        <p:cNvGrpSpPr/>
        <p:nvPr/>
      </p:nvGrpSpPr>
      <p:grpSpPr>
        <a:xfrm>
          <a:off x="0" y="0"/>
          <a:ext cx="0" cy="0"/>
          <a:chOff x="0" y="0"/>
          <a:chExt cx="0" cy="0"/>
        </a:xfrm>
      </p:grpSpPr>
      <p:sp>
        <p:nvSpPr>
          <p:cNvPr id="130" name="Google Shape;130;p23"/>
          <p:cNvSpPr txBox="1">
            <a:spLocks noGrp="1"/>
          </p:cNvSpPr>
          <p:nvPr>
            <p:ph type="title"/>
          </p:nvPr>
        </p:nvSpPr>
        <p:spPr>
          <a:xfrm>
            <a:off x="628650" y="273845"/>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31" name="Google Shape;131;p23"/>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32" name="Google Shape;132;p23"/>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3" name="Google Shape;133;p23"/>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4" name="Google Shape;134;p23"/>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35" name="Google Shape;135;p23"/>
          <p:cNvPicPr preferRelativeResize="0"/>
          <p:nvPr/>
        </p:nvPicPr>
        <p:blipFill rotWithShape="1">
          <a:blip r:embed="rId2">
            <a:alphaModFix/>
          </a:blip>
          <a:srcRect/>
          <a:stretch/>
        </p:blipFill>
        <p:spPr>
          <a:xfrm>
            <a:off x="-47178" y="0"/>
            <a:ext cx="9191182" cy="5143499"/>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6"/>
        <p:cNvGrpSpPr/>
        <p:nvPr/>
      </p:nvGrpSpPr>
      <p:grpSpPr>
        <a:xfrm>
          <a:off x="0" y="0"/>
          <a:ext cx="0" cy="0"/>
          <a:chOff x="0" y="0"/>
          <a:chExt cx="0" cy="0"/>
        </a:xfrm>
      </p:grpSpPr>
      <p:sp>
        <p:nvSpPr>
          <p:cNvPr id="137" name="Google Shape;137;p24"/>
          <p:cNvSpPr txBox="1">
            <a:spLocks noGrp="1"/>
          </p:cNvSpPr>
          <p:nvPr>
            <p:ph type="title"/>
          </p:nvPr>
        </p:nvSpPr>
        <p:spPr>
          <a:xfrm rot="5400000">
            <a:off x="5350051" y="1467544"/>
            <a:ext cx="4359000" cy="19716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38" name="Google Shape;138;p24"/>
          <p:cNvSpPr txBox="1">
            <a:spLocks noGrp="1"/>
          </p:cNvSpPr>
          <p:nvPr>
            <p:ph type="body" idx="1"/>
          </p:nvPr>
        </p:nvSpPr>
        <p:spPr>
          <a:xfrm rot="5400000">
            <a:off x="1349476" y="-447056"/>
            <a:ext cx="4359000" cy="58008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39" name="Google Shape;139;p24"/>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0" name="Google Shape;140;p24"/>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1" name="Google Shape;141;p24"/>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42" name="Google Shape;142;p24"/>
          <p:cNvPicPr preferRelativeResize="0"/>
          <p:nvPr/>
        </p:nvPicPr>
        <p:blipFill rotWithShape="1">
          <a:blip r:embed="rId2">
            <a:alphaModFix/>
          </a:blip>
          <a:srcRect/>
          <a:stretch/>
        </p:blipFill>
        <p:spPr>
          <a:xfrm>
            <a:off x="-47178" y="0"/>
            <a:ext cx="9191182" cy="5143499"/>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6FA8DC"/>
        </a:solidFill>
        <a:effectLst/>
      </p:bgPr>
    </p:bg>
    <p:spTree>
      <p:nvGrpSpPr>
        <p:cNvPr id="1" name="Shape 9"/>
        <p:cNvGrpSpPr/>
        <p:nvPr/>
      </p:nvGrpSpPr>
      <p:grpSpPr>
        <a:xfrm>
          <a:off x="0" y="0"/>
          <a:ext cx="0" cy="0"/>
          <a:chOff x="0" y="0"/>
          <a:chExt cx="0" cy="0"/>
        </a:xfrm>
      </p:grpSpPr>
      <p:pic>
        <p:nvPicPr>
          <p:cNvPr id="10" name="Google Shape;10;p2" descr="aemelia_icons.png"/>
          <p:cNvPicPr preferRelativeResize="0"/>
          <p:nvPr/>
        </p:nvPicPr>
        <p:blipFill rotWithShape="1">
          <a:blip r:embed="rId2">
            <a:alphaModFix amt="40000"/>
          </a:blip>
          <a:srcRect t="30860" b="30860"/>
          <a:stretch/>
        </p:blipFill>
        <p:spPr>
          <a:xfrm>
            <a:off x="0" y="-2"/>
            <a:ext cx="9144000" cy="1968874"/>
          </a:xfrm>
          <a:prstGeom prst="rect">
            <a:avLst/>
          </a:prstGeom>
          <a:noFill/>
          <a:ln>
            <a:noFill/>
          </a:ln>
        </p:spPr>
      </p:pic>
      <p:sp>
        <p:nvSpPr>
          <p:cNvPr id="11" name="Google Shape;11;p2"/>
          <p:cNvSpPr txBox="1">
            <a:spLocks noGrp="1"/>
          </p:cNvSpPr>
          <p:nvPr>
            <p:ph type="ctrTitle"/>
          </p:nvPr>
        </p:nvSpPr>
        <p:spPr>
          <a:xfrm>
            <a:off x="2786525" y="1968875"/>
            <a:ext cx="5859600" cy="27663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FFFFFF"/>
              </a:buClr>
              <a:buSzPts val="4800"/>
              <a:buNone/>
              <a:defRPr sz="4800">
                <a:solidFill>
                  <a:srgbClr val="FFFFFF"/>
                </a:solidFill>
              </a:defRPr>
            </a:lvl1pPr>
            <a:lvl2pPr lvl="1" algn="ctr">
              <a:spcBef>
                <a:spcPts val="0"/>
              </a:spcBef>
              <a:spcAft>
                <a:spcPts val="0"/>
              </a:spcAft>
              <a:buClr>
                <a:srgbClr val="FFFFFF"/>
              </a:buClr>
              <a:buSzPts val="4800"/>
              <a:buNone/>
              <a:defRPr sz="4800">
                <a:solidFill>
                  <a:srgbClr val="FFFFFF"/>
                </a:solidFill>
              </a:defRPr>
            </a:lvl2pPr>
            <a:lvl3pPr lvl="2" algn="ctr">
              <a:spcBef>
                <a:spcPts val="0"/>
              </a:spcBef>
              <a:spcAft>
                <a:spcPts val="0"/>
              </a:spcAft>
              <a:buClr>
                <a:srgbClr val="FFFFFF"/>
              </a:buClr>
              <a:buSzPts val="4800"/>
              <a:buNone/>
              <a:defRPr sz="4800">
                <a:solidFill>
                  <a:srgbClr val="FFFFFF"/>
                </a:solidFill>
              </a:defRPr>
            </a:lvl3pPr>
            <a:lvl4pPr lvl="3" algn="ctr">
              <a:spcBef>
                <a:spcPts val="0"/>
              </a:spcBef>
              <a:spcAft>
                <a:spcPts val="0"/>
              </a:spcAft>
              <a:buClr>
                <a:srgbClr val="FFFFFF"/>
              </a:buClr>
              <a:buSzPts val="4800"/>
              <a:buNone/>
              <a:defRPr sz="4800">
                <a:solidFill>
                  <a:srgbClr val="FFFFFF"/>
                </a:solidFill>
              </a:defRPr>
            </a:lvl4pPr>
            <a:lvl5pPr lvl="4" algn="ctr">
              <a:spcBef>
                <a:spcPts val="0"/>
              </a:spcBef>
              <a:spcAft>
                <a:spcPts val="0"/>
              </a:spcAft>
              <a:buClr>
                <a:srgbClr val="FFFFFF"/>
              </a:buClr>
              <a:buSzPts val="4800"/>
              <a:buNone/>
              <a:defRPr sz="4800">
                <a:solidFill>
                  <a:srgbClr val="FFFFFF"/>
                </a:solidFill>
              </a:defRPr>
            </a:lvl5pPr>
            <a:lvl6pPr lvl="5" algn="ctr">
              <a:spcBef>
                <a:spcPts val="0"/>
              </a:spcBef>
              <a:spcAft>
                <a:spcPts val="0"/>
              </a:spcAft>
              <a:buClr>
                <a:srgbClr val="FFFFFF"/>
              </a:buClr>
              <a:buSzPts val="4800"/>
              <a:buNone/>
              <a:defRPr sz="4800">
                <a:solidFill>
                  <a:srgbClr val="FFFFFF"/>
                </a:solidFill>
              </a:defRPr>
            </a:lvl6pPr>
            <a:lvl7pPr lvl="6" algn="ctr">
              <a:spcBef>
                <a:spcPts val="0"/>
              </a:spcBef>
              <a:spcAft>
                <a:spcPts val="0"/>
              </a:spcAft>
              <a:buClr>
                <a:srgbClr val="FFFFFF"/>
              </a:buClr>
              <a:buSzPts val="4800"/>
              <a:buNone/>
              <a:defRPr sz="4800">
                <a:solidFill>
                  <a:srgbClr val="FFFFFF"/>
                </a:solidFill>
              </a:defRPr>
            </a:lvl7pPr>
            <a:lvl8pPr lvl="7" algn="ctr">
              <a:spcBef>
                <a:spcPts val="0"/>
              </a:spcBef>
              <a:spcAft>
                <a:spcPts val="0"/>
              </a:spcAft>
              <a:buClr>
                <a:srgbClr val="FFFFFF"/>
              </a:buClr>
              <a:buSzPts val="4800"/>
              <a:buNone/>
              <a:defRPr sz="4800">
                <a:solidFill>
                  <a:srgbClr val="FFFFFF"/>
                </a:solidFill>
              </a:defRPr>
            </a:lvl8pPr>
            <a:lvl9pPr lvl="8" algn="ctr">
              <a:spcBef>
                <a:spcPts val="0"/>
              </a:spcBef>
              <a:spcAft>
                <a:spcPts val="0"/>
              </a:spcAft>
              <a:buClr>
                <a:srgbClr val="FFFFFF"/>
              </a:buClr>
              <a:buSzPts val="4800"/>
              <a:buNone/>
              <a:defRPr sz="4800">
                <a:solidFill>
                  <a:srgbClr val="FFFFFF"/>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pic>
        <p:nvPicPr>
          <p:cNvPr id="13" name="Google Shape;13;p3" descr="aemelia_icons.png"/>
          <p:cNvPicPr preferRelativeResize="0"/>
          <p:nvPr/>
        </p:nvPicPr>
        <p:blipFill rotWithShape="1">
          <a:blip r:embed="rId2">
            <a:alphaModFix amt="20000"/>
          </a:blip>
          <a:srcRect t="30860" b="30860"/>
          <a:stretch/>
        </p:blipFill>
        <p:spPr>
          <a:xfrm>
            <a:off x="0" y="-2"/>
            <a:ext cx="9144000" cy="1968874"/>
          </a:xfrm>
          <a:prstGeom prst="rect">
            <a:avLst/>
          </a:prstGeom>
          <a:noFill/>
          <a:ln>
            <a:noFill/>
          </a:ln>
        </p:spPr>
      </p:pic>
      <p:sp>
        <p:nvSpPr>
          <p:cNvPr id="14" name="Google Shape;14;p3"/>
          <p:cNvSpPr txBox="1">
            <a:spLocks noGrp="1"/>
          </p:cNvSpPr>
          <p:nvPr>
            <p:ph type="ctrTitle"/>
          </p:nvPr>
        </p:nvSpPr>
        <p:spPr>
          <a:xfrm>
            <a:off x="2970175" y="3107350"/>
            <a:ext cx="5792700" cy="1159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073763"/>
              </a:buClr>
              <a:buSzPts val="4800"/>
              <a:buNone/>
              <a:defRPr sz="4800">
                <a:solidFill>
                  <a:srgbClr val="073763"/>
                </a:solidFill>
              </a:defRPr>
            </a:lvl1pPr>
            <a:lvl2pPr lvl="1" algn="r" rtl="0">
              <a:spcBef>
                <a:spcPts val="0"/>
              </a:spcBef>
              <a:spcAft>
                <a:spcPts val="0"/>
              </a:spcAft>
              <a:buClr>
                <a:srgbClr val="073763"/>
              </a:buClr>
              <a:buSzPts val="4800"/>
              <a:buNone/>
              <a:defRPr sz="4800">
                <a:solidFill>
                  <a:srgbClr val="073763"/>
                </a:solidFill>
              </a:defRPr>
            </a:lvl2pPr>
            <a:lvl3pPr lvl="2" algn="r" rtl="0">
              <a:spcBef>
                <a:spcPts val="0"/>
              </a:spcBef>
              <a:spcAft>
                <a:spcPts val="0"/>
              </a:spcAft>
              <a:buClr>
                <a:srgbClr val="073763"/>
              </a:buClr>
              <a:buSzPts val="4800"/>
              <a:buNone/>
              <a:defRPr sz="4800">
                <a:solidFill>
                  <a:srgbClr val="073763"/>
                </a:solidFill>
              </a:defRPr>
            </a:lvl3pPr>
            <a:lvl4pPr lvl="3" algn="r" rtl="0">
              <a:spcBef>
                <a:spcPts val="0"/>
              </a:spcBef>
              <a:spcAft>
                <a:spcPts val="0"/>
              </a:spcAft>
              <a:buClr>
                <a:srgbClr val="073763"/>
              </a:buClr>
              <a:buSzPts val="4800"/>
              <a:buNone/>
              <a:defRPr sz="4800">
                <a:solidFill>
                  <a:srgbClr val="073763"/>
                </a:solidFill>
              </a:defRPr>
            </a:lvl4pPr>
            <a:lvl5pPr lvl="4" algn="r" rtl="0">
              <a:spcBef>
                <a:spcPts val="0"/>
              </a:spcBef>
              <a:spcAft>
                <a:spcPts val="0"/>
              </a:spcAft>
              <a:buClr>
                <a:srgbClr val="073763"/>
              </a:buClr>
              <a:buSzPts val="4800"/>
              <a:buNone/>
              <a:defRPr sz="4800">
                <a:solidFill>
                  <a:srgbClr val="073763"/>
                </a:solidFill>
              </a:defRPr>
            </a:lvl5pPr>
            <a:lvl6pPr lvl="5" algn="r" rtl="0">
              <a:spcBef>
                <a:spcPts val="0"/>
              </a:spcBef>
              <a:spcAft>
                <a:spcPts val="0"/>
              </a:spcAft>
              <a:buClr>
                <a:srgbClr val="073763"/>
              </a:buClr>
              <a:buSzPts val="4800"/>
              <a:buNone/>
              <a:defRPr sz="4800">
                <a:solidFill>
                  <a:srgbClr val="073763"/>
                </a:solidFill>
              </a:defRPr>
            </a:lvl6pPr>
            <a:lvl7pPr lvl="6" algn="r" rtl="0">
              <a:spcBef>
                <a:spcPts val="0"/>
              </a:spcBef>
              <a:spcAft>
                <a:spcPts val="0"/>
              </a:spcAft>
              <a:buClr>
                <a:srgbClr val="073763"/>
              </a:buClr>
              <a:buSzPts val="4800"/>
              <a:buNone/>
              <a:defRPr sz="4800">
                <a:solidFill>
                  <a:srgbClr val="073763"/>
                </a:solidFill>
              </a:defRPr>
            </a:lvl7pPr>
            <a:lvl8pPr lvl="7" algn="r" rtl="0">
              <a:spcBef>
                <a:spcPts val="0"/>
              </a:spcBef>
              <a:spcAft>
                <a:spcPts val="0"/>
              </a:spcAft>
              <a:buClr>
                <a:srgbClr val="073763"/>
              </a:buClr>
              <a:buSzPts val="4800"/>
              <a:buNone/>
              <a:defRPr sz="4800">
                <a:solidFill>
                  <a:srgbClr val="073763"/>
                </a:solidFill>
              </a:defRPr>
            </a:lvl8pPr>
            <a:lvl9pPr lvl="8" algn="r" rtl="0">
              <a:spcBef>
                <a:spcPts val="0"/>
              </a:spcBef>
              <a:spcAft>
                <a:spcPts val="0"/>
              </a:spcAft>
              <a:buClr>
                <a:srgbClr val="073763"/>
              </a:buClr>
              <a:buSzPts val="4800"/>
              <a:buNone/>
              <a:defRPr sz="4800">
                <a:solidFill>
                  <a:srgbClr val="073763"/>
                </a:solidFill>
              </a:defRPr>
            </a:lvl9pPr>
          </a:lstStyle>
          <a:p>
            <a:endParaRPr/>
          </a:p>
        </p:txBody>
      </p:sp>
      <p:sp>
        <p:nvSpPr>
          <p:cNvPr id="15" name="Google Shape;15;p3"/>
          <p:cNvSpPr txBox="1">
            <a:spLocks noGrp="1"/>
          </p:cNvSpPr>
          <p:nvPr>
            <p:ph type="subTitle" idx="1"/>
          </p:nvPr>
        </p:nvSpPr>
        <p:spPr>
          <a:xfrm>
            <a:off x="2970175" y="3906852"/>
            <a:ext cx="5792700" cy="784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2400">
                <a:solidFill>
                  <a:srgbClr val="6FA8DC"/>
                </a:solidFill>
              </a:defRPr>
            </a:lvl1pPr>
            <a:lvl2pPr lvl="1" algn="r" rtl="0">
              <a:spcBef>
                <a:spcPts val="0"/>
              </a:spcBef>
              <a:spcAft>
                <a:spcPts val="0"/>
              </a:spcAft>
              <a:buSzPts val="2400"/>
              <a:buNone/>
              <a:defRPr>
                <a:solidFill>
                  <a:srgbClr val="6FA8DC"/>
                </a:solidFill>
              </a:defRPr>
            </a:lvl2pPr>
            <a:lvl3pPr lvl="2" algn="r" rtl="0">
              <a:spcBef>
                <a:spcPts val="0"/>
              </a:spcBef>
              <a:spcAft>
                <a:spcPts val="0"/>
              </a:spcAft>
              <a:buSzPts val="2400"/>
              <a:buNone/>
              <a:defRPr>
                <a:solidFill>
                  <a:srgbClr val="6FA8DC"/>
                </a:solidFill>
              </a:defRPr>
            </a:lvl3pPr>
            <a:lvl4pPr lvl="3" algn="r" rtl="0">
              <a:spcBef>
                <a:spcPts val="0"/>
              </a:spcBef>
              <a:spcAft>
                <a:spcPts val="0"/>
              </a:spcAft>
              <a:buSzPts val="2400"/>
              <a:buNone/>
              <a:defRPr sz="2400">
                <a:solidFill>
                  <a:srgbClr val="6FA8DC"/>
                </a:solidFill>
              </a:defRPr>
            </a:lvl4pPr>
            <a:lvl5pPr lvl="4" algn="r" rtl="0">
              <a:spcBef>
                <a:spcPts val="0"/>
              </a:spcBef>
              <a:spcAft>
                <a:spcPts val="0"/>
              </a:spcAft>
              <a:buClr>
                <a:srgbClr val="6FA8DC"/>
              </a:buClr>
              <a:buSzPts val="2400"/>
              <a:buNone/>
              <a:defRPr sz="2400">
                <a:solidFill>
                  <a:srgbClr val="6FA8DC"/>
                </a:solidFill>
              </a:defRPr>
            </a:lvl5pPr>
            <a:lvl6pPr lvl="5" algn="r" rtl="0">
              <a:spcBef>
                <a:spcPts val="0"/>
              </a:spcBef>
              <a:spcAft>
                <a:spcPts val="0"/>
              </a:spcAft>
              <a:buClr>
                <a:srgbClr val="6FA8DC"/>
              </a:buClr>
              <a:buSzPts val="2400"/>
              <a:buNone/>
              <a:defRPr sz="2400">
                <a:solidFill>
                  <a:srgbClr val="6FA8DC"/>
                </a:solidFill>
              </a:defRPr>
            </a:lvl6pPr>
            <a:lvl7pPr lvl="6" algn="r" rtl="0">
              <a:spcBef>
                <a:spcPts val="0"/>
              </a:spcBef>
              <a:spcAft>
                <a:spcPts val="0"/>
              </a:spcAft>
              <a:buClr>
                <a:srgbClr val="6FA8DC"/>
              </a:buClr>
              <a:buSzPts val="2400"/>
              <a:buNone/>
              <a:defRPr sz="2400">
                <a:solidFill>
                  <a:srgbClr val="6FA8DC"/>
                </a:solidFill>
              </a:defRPr>
            </a:lvl7pPr>
            <a:lvl8pPr lvl="7" algn="r" rtl="0">
              <a:spcBef>
                <a:spcPts val="0"/>
              </a:spcBef>
              <a:spcAft>
                <a:spcPts val="0"/>
              </a:spcAft>
              <a:buClr>
                <a:srgbClr val="6FA8DC"/>
              </a:buClr>
              <a:buSzPts val="2400"/>
              <a:buNone/>
              <a:defRPr sz="2400">
                <a:solidFill>
                  <a:srgbClr val="6FA8DC"/>
                </a:solidFill>
              </a:defRPr>
            </a:lvl8pPr>
            <a:lvl9pPr lvl="8" algn="r" rtl="0">
              <a:spcBef>
                <a:spcPts val="0"/>
              </a:spcBef>
              <a:spcAft>
                <a:spcPts val="0"/>
              </a:spcAft>
              <a:buClr>
                <a:srgbClr val="6FA8DC"/>
              </a:buClr>
              <a:buSzPts val="2400"/>
              <a:buNone/>
              <a:defRPr sz="2400">
                <a:solidFill>
                  <a:srgbClr val="6FA8DC"/>
                </a:solidFill>
              </a:defRPr>
            </a:lvl9pPr>
          </a:lstStyle>
          <a:p>
            <a:endParaRPr/>
          </a:p>
        </p:txBody>
      </p:sp>
      <p:sp>
        <p:nvSpPr>
          <p:cNvPr id="16" name="Google Shape;16;p3"/>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a:buNone/>
              <a:defRPr>
                <a:solidFill>
                  <a:srgbClr val="9FC5E8"/>
                </a:solidFill>
              </a:defRPr>
            </a:lvl1pPr>
            <a:lvl2pPr lvl="1">
              <a:buNone/>
              <a:defRPr>
                <a:solidFill>
                  <a:srgbClr val="9FC5E8"/>
                </a:solidFill>
              </a:defRPr>
            </a:lvl2pPr>
            <a:lvl3pPr lvl="2">
              <a:buNone/>
              <a:defRPr>
                <a:solidFill>
                  <a:srgbClr val="9FC5E8"/>
                </a:solidFill>
              </a:defRPr>
            </a:lvl3pPr>
            <a:lvl4pPr lvl="3">
              <a:buNone/>
              <a:defRPr>
                <a:solidFill>
                  <a:srgbClr val="9FC5E8"/>
                </a:solidFill>
              </a:defRPr>
            </a:lvl4pPr>
            <a:lvl5pPr lvl="4">
              <a:buNone/>
              <a:defRPr>
                <a:solidFill>
                  <a:srgbClr val="9FC5E8"/>
                </a:solidFill>
              </a:defRPr>
            </a:lvl5pPr>
            <a:lvl6pPr lvl="5">
              <a:buNone/>
              <a:defRPr>
                <a:solidFill>
                  <a:srgbClr val="9FC5E8"/>
                </a:solidFill>
              </a:defRPr>
            </a:lvl6pPr>
            <a:lvl7pPr lvl="6">
              <a:buNone/>
              <a:defRPr>
                <a:solidFill>
                  <a:srgbClr val="9FC5E8"/>
                </a:solidFill>
              </a:defRPr>
            </a:lvl7pPr>
            <a:lvl8pPr lvl="7">
              <a:buNone/>
              <a:defRPr>
                <a:solidFill>
                  <a:srgbClr val="9FC5E8"/>
                </a:solidFill>
              </a:defRPr>
            </a:lvl8pPr>
            <a:lvl9pPr lvl="8">
              <a:buNone/>
              <a:defRPr>
                <a:solidFill>
                  <a:srgbClr val="9FC5E8"/>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7"/>
        <p:cNvGrpSpPr/>
        <p:nvPr/>
      </p:nvGrpSpPr>
      <p:grpSpPr>
        <a:xfrm>
          <a:off x="0" y="0"/>
          <a:ext cx="0" cy="0"/>
          <a:chOff x="0" y="0"/>
          <a:chExt cx="0" cy="0"/>
        </a:xfrm>
      </p:grpSpPr>
      <p:pic>
        <p:nvPicPr>
          <p:cNvPr id="18" name="Google Shape;18;p4" descr="aemelia_icons.png"/>
          <p:cNvPicPr preferRelativeResize="0"/>
          <p:nvPr/>
        </p:nvPicPr>
        <p:blipFill rotWithShape="1">
          <a:blip r:embed="rId2">
            <a:alphaModFix amt="20000"/>
          </a:blip>
          <a:srcRect/>
          <a:stretch/>
        </p:blipFill>
        <p:spPr>
          <a:xfrm>
            <a:off x="0" y="0"/>
            <a:ext cx="9144000" cy="5143500"/>
          </a:xfrm>
          <a:prstGeom prst="rect">
            <a:avLst/>
          </a:prstGeom>
          <a:noFill/>
          <a:ln>
            <a:noFill/>
          </a:ln>
        </p:spPr>
      </p:pic>
      <p:sp>
        <p:nvSpPr>
          <p:cNvPr id="19" name="Google Shape;19;p4"/>
          <p:cNvSpPr txBox="1">
            <a:spLocks noGrp="1"/>
          </p:cNvSpPr>
          <p:nvPr>
            <p:ph type="body" idx="1"/>
          </p:nvPr>
        </p:nvSpPr>
        <p:spPr>
          <a:xfrm>
            <a:off x="1784250" y="222075"/>
            <a:ext cx="6549300" cy="2607300"/>
          </a:xfrm>
          <a:prstGeom prst="rect">
            <a:avLst/>
          </a:prstGeom>
        </p:spPr>
        <p:txBody>
          <a:bodyPr spcFirstLastPara="1" wrap="square" lIns="91425" tIns="91425" rIns="91425" bIns="91425" anchor="t" anchorCtr="0">
            <a:noAutofit/>
          </a:bodyPr>
          <a:lstStyle>
            <a:lvl1pPr marL="457200" lvl="0" indent="-482600" rtl="0">
              <a:spcBef>
                <a:spcPts val="600"/>
              </a:spcBef>
              <a:spcAft>
                <a:spcPts val="0"/>
              </a:spcAft>
              <a:buSzPts val="4000"/>
              <a:buChar char="▸"/>
              <a:defRPr sz="4000" b="1" i="1"/>
            </a:lvl1pPr>
            <a:lvl2pPr marL="914400" lvl="1" indent="-482600" rtl="0">
              <a:spcBef>
                <a:spcPts val="0"/>
              </a:spcBef>
              <a:spcAft>
                <a:spcPts val="0"/>
              </a:spcAft>
              <a:buSzPts val="4000"/>
              <a:buChar char="▹"/>
              <a:defRPr sz="4000" b="1" i="1"/>
            </a:lvl2pPr>
            <a:lvl3pPr marL="1371600" lvl="2" indent="-482600" rtl="0">
              <a:spcBef>
                <a:spcPts val="0"/>
              </a:spcBef>
              <a:spcAft>
                <a:spcPts val="0"/>
              </a:spcAft>
              <a:buSzPts val="4000"/>
              <a:buChar char="■"/>
              <a:defRPr sz="4000" b="1" i="1"/>
            </a:lvl3pPr>
            <a:lvl4pPr marL="1828800" lvl="3" indent="-482600" rtl="0">
              <a:spcBef>
                <a:spcPts val="0"/>
              </a:spcBef>
              <a:spcAft>
                <a:spcPts val="0"/>
              </a:spcAft>
              <a:buSzPts val="4000"/>
              <a:buChar char="●"/>
              <a:defRPr sz="4000" b="1" i="1"/>
            </a:lvl4pPr>
            <a:lvl5pPr marL="2286000" lvl="4" indent="-482600" rtl="0">
              <a:spcBef>
                <a:spcPts val="0"/>
              </a:spcBef>
              <a:spcAft>
                <a:spcPts val="0"/>
              </a:spcAft>
              <a:buSzPts val="4000"/>
              <a:buChar char="○"/>
              <a:defRPr sz="4000" b="1" i="1"/>
            </a:lvl5pPr>
            <a:lvl6pPr marL="2743200" lvl="5" indent="-482600" rtl="0">
              <a:spcBef>
                <a:spcPts val="0"/>
              </a:spcBef>
              <a:spcAft>
                <a:spcPts val="0"/>
              </a:spcAft>
              <a:buSzPts val="4000"/>
              <a:buChar char="■"/>
              <a:defRPr sz="4000" b="1" i="1"/>
            </a:lvl6pPr>
            <a:lvl7pPr marL="3200400" lvl="6" indent="-482600" rtl="0">
              <a:spcBef>
                <a:spcPts val="0"/>
              </a:spcBef>
              <a:spcAft>
                <a:spcPts val="0"/>
              </a:spcAft>
              <a:buSzPts val="4000"/>
              <a:buChar char="●"/>
              <a:defRPr sz="4000" b="1" i="1"/>
            </a:lvl7pPr>
            <a:lvl8pPr marL="3657600" lvl="7" indent="-482600" rtl="0">
              <a:spcBef>
                <a:spcPts val="0"/>
              </a:spcBef>
              <a:spcAft>
                <a:spcPts val="0"/>
              </a:spcAft>
              <a:buSzPts val="4000"/>
              <a:buChar char="○"/>
              <a:defRPr sz="4000" b="1" i="1"/>
            </a:lvl8pPr>
            <a:lvl9pPr marL="4114800" lvl="8" indent="-482600">
              <a:spcBef>
                <a:spcPts val="0"/>
              </a:spcBef>
              <a:spcAft>
                <a:spcPts val="0"/>
              </a:spcAft>
              <a:buSzPts val="4000"/>
              <a:buChar char="■"/>
              <a:defRPr sz="4000" b="1" i="1"/>
            </a:lvl9pPr>
          </a:lstStyle>
          <a:p>
            <a:endParaRPr/>
          </a:p>
        </p:txBody>
      </p:sp>
      <p:sp>
        <p:nvSpPr>
          <p:cNvPr id="20" name="Google Shape;20;p4"/>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solidFill>
          <a:srgbClr val="6FA8DC"/>
        </a:solidFill>
        <a:effectLst/>
      </p:bgPr>
    </p:bg>
    <p:spTree>
      <p:nvGrpSpPr>
        <p:cNvPr id="1" name="Shape 21"/>
        <p:cNvGrpSpPr/>
        <p:nvPr/>
      </p:nvGrpSpPr>
      <p:grpSpPr>
        <a:xfrm>
          <a:off x="0" y="0"/>
          <a:ext cx="0" cy="0"/>
          <a:chOff x="0" y="0"/>
          <a:chExt cx="0" cy="0"/>
        </a:xfrm>
      </p:grpSpPr>
      <p:pic>
        <p:nvPicPr>
          <p:cNvPr id="22" name="Google Shape;22;p5" descr="aemelia_icons.png"/>
          <p:cNvPicPr preferRelativeResize="0"/>
          <p:nvPr/>
        </p:nvPicPr>
        <p:blipFill rotWithShape="1">
          <a:blip r:embed="rId2">
            <a:alphaModFix amt="20000"/>
          </a:blip>
          <a:srcRect l="38542" r="38544"/>
          <a:stretch/>
        </p:blipFill>
        <p:spPr>
          <a:xfrm>
            <a:off x="0" y="0"/>
            <a:ext cx="2095200" cy="5143500"/>
          </a:xfrm>
          <a:prstGeom prst="rect">
            <a:avLst/>
          </a:prstGeom>
          <a:noFill/>
          <a:ln>
            <a:noFill/>
          </a:ln>
        </p:spPr>
      </p:pic>
      <p:sp>
        <p:nvSpPr>
          <p:cNvPr id="23" name="Google Shape;23;p5"/>
          <p:cNvSpPr/>
          <p:nvPr/>
        </p:nvSpPr>
        <p:spPr>
          <a:xfrm flipH="1">
            <a:off x="2095200" y="0"/>
            <a:ext cx="7048800" cy="514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4" name="Google Shape;24;p5"/>
          <p:cNvSpPr txBox="1">
            <a:spLocks noGrp="1"/>
          </p:cNvSpPr>
          <p:nvPr>
            <p:ph type="title"/>
          </p:nvPr>
        </p:nvSpPr>
        <p:spPr>
          <a:xfrm>
            <a:off x="203875" y="1626750"/>
            <a:ext cx="1712400" cy="8574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25" name="Google Shape;25;p5"/>
          <p:cNvSpPr txBox="1">
            <a:spLocks noGrp="1"/>
          </p:cNvSpPr>
          <p:nvPr>
            <p:ph type="body" idx="1"/>
          </p:nvPr>
        </p:nvSpPr>
        <p:spPr>
          <a:xfrm>
            <a:off x="2874625" y="275339"/>
            <a:ext cx="5562000" cy="44283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Clr>
                <a:srgbClr val="6FA8DC"/>
              </a:buClr>
              <a:buSzPts val="3000"/>
              <a:buChar char="▸"/>
              <a:defRPr/>
            </a:lvl1pPr>
            <a:lvl2pPr marL="914400" lvl="1" indent="-381000">
              <a:spcBef>
                <a:spcPts val="0"/>
              </a:spcBef>
              <a:spcAft>
                <a:spcPts val="0"/>
              </a:spcAft>
              <a:buClr>
                <a:srgbClr val="6FA8DC"/>
              </a:buClr>
              <a:buSzPts val="2400"/>
              <a:buChar char="▹"/>
              <a:defRPr/>
            </a:lvl2pPr>
            <a:lvl3pPr marL="1371600" lvl="2" indent="-381000">
              <a:spcBef>
                <a:spcPts val="0"/>
              </a:spcBef>
              <a:spcAft>
                <a:spcPts val="0"/>
              </a:spcAft>
              <a:buClr>
                <a:srgbClr val="6FA8DC"/>
              </a:buClr>
              <a:buSzPts val="2400"/>
              <a:buChar char="■"/>
              <a:defRPr/>
            </a:lvl3pPr>
            <a:lvl4pPr marL="1828800" lvl="3" indent="-342900">
              <a:spcBef>
                <a:spcPts val="0"/>
              </a:spcBef>
              <a:spcAft>
                <a:spcPts val="0"/>
              </a:spcAft>
              <a:buClr>
                <a:srgbClr val="6FA8DC"/>
              </a:buClr>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6" name="Google Shape;26;p5"/>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solidFill>
          <a:srgbClr val="6FA8DC"/>
        </a:solidFill>
        <a:effectLst/>
      </p:bgPr>
    </p:bg>
    <p:spTree>
      <p:nvGrpSpPr>
        <p:cNvPr id="1" name="Shape 27"/>
        <p:cNvGrpSpPr/>
        <p:nvPr/>
      </p:nvGrpSpPr>
      <p:grpSpPr>
        <a:xfrm>
          <a:off x="0" y="0"/>
          <a:ext cx="0" cy="0"/>
          <a:chOff x="0" y="0"/>
          <a:chExt cx="0" cy="0"/>
        </a:xfrm>
      </p:grpSpPr>
      <p:pic>
        <p:nvPicPr>
          <p:cNvPr id="28" name="Google Shape;28;p6" descr="aemelia_icons.png"/>
          <p:cNvPicPr preferRelativeResize="0"/>
          <p:nvPr/>
        </p:nvPicPr>
        <p:blipFill rotWithShape="1">
          <a:blip r:embed="rId2">
            <a:alphaModFix amt="20000"/>
          </a:blip>
          <a:srcRect l="38542" r="38544"/>
          <a:stretch/>
        </p:blipFill>
        <p:spPr>
          <a:xfrm>
            <a:off x="0" y="0"/>
            <a:ext cx="2095200" cy="5143500"/>
          </a:xfrm>
          <a:prstGeom prst="rect">
            <a:avLst/>
          </a:prstGeom>
          <a:noFill/>
          <a:ln>
            <a:noFill/>
          </a:ln>
        </p:spPr>
      </p:pic>
      <p:sp>
        <p:nvSpPr>
          <p:cNvPr id="29" name="Google Shape;29;p6"/>
          <p:cNvSpPr/>
          <p:nvPr/>
        </p:nvSpPr>
        <p:spPr>
          <a:xfrm flipH="1">
            <a:off x="2095200" y="0"/>
            <a:ext cx="7048800" cy="514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0" name="Google Shape;30;p6"/>
          <p:cNvSpPr txBox="1">
            <a:spLocks noGrp="1"/>
          </p:cNvSpPr>
          <p:nvPr>
            <p:ph type="title"/>
          </p:nvPr>
        </p:nvSpPr>
        <p:spPr>
          <a:xfrm>
            <a:off x="203875" y="1626750"/>
            <a:ext cx="1712400" cy="8574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31" name="Google Shape;31;p6"/>
          <p:cNvSpPr txBox="1">
            <a:spLocks noGrp="1"/>
          </p:cNvSpPr>
          <p:nvPr>
            <p:ph type="body" idx="1"/>
          </p:nvPr>
        </p:nvSpPr>
        <p:spPr>
          <a:xfrm>
            <a:off x="2544225" y="297367"/>
            <a:ext cx="2981400" cy="46614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32" name="Google Shape;32;p6"/>
          <p:cNvSpPr txBox="1">
            <a:spLocks noGrp="1"/>
          </p:cNvSpPr>
          <p:nvPr>
            <p:ph type="body" idx="2"/>
          </p:nvPr>
        </p:nvSpPr>
        <p:spPr>
          <a:xfrm>
            <a:off x="5705276" y="297367"/>
            <a:ext cx="2981400" cy="46614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33" name="Google Shape;33;p6"/>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bg>
      <p:bgPr>
        <a:solidFill>
          <a:srgbClr val="6FA8DC"/>
        </a:solidFill>
        <a:effectLst/>
      </p:bgPr>
    </p:bg>
    <p:spTree>
      <p:nvGrpSpPr>
        <p:cNvPr id="1" name="Shape 34"/>
        <p:cNvGrpSpPr/>
        <p:nvPr/>
      </p:nvGrpSpPr>
      <p:grpSpPr>
        <a:xfrm>
          <a:off x="0" y="0"/>
          <a:ext cx="0" cy="0"/>
          <a:chOff x="0" y="0"/>
          <a:chExt cx="0" cy="0"/>
        </a:xfrm>
      </p:grpSpPr>
      <p:pic>
        <p:nvPicPr>
          <p:cNvPr id="35" name="Google Shape;35;p7" descr="aemelia_icons.png"/>
          <p:cNvPicPr preferRelativeResize="0"/>
          <p:nvPr/>
        </p:nvPicPr>
        <p:blipFill rotWithShape="1">
          <a:blip r:embed="rId2">
            <a:alphaModFix amt="20000"/>
          </a:blip>
          <a:srcRect l="38542" r="38544"/>
          <a:stretch/>
        </p:blipFill>
        <p:spPr>
          <a:xfrm>
            <a:off x="0" y="0"/>
            <a:ext cx="2095200" cy="5143500"/>
          </a:xfrm>
          <a:prstGeom prst="rect">
            <a:avLst/>
          </a:prstGeom>
          <a:noFill/>
          <a:ln>
            <a:noFill/>
          </a:ln>
        </p:spPr>
      </p:pic>
      <p:sp>
        <p:nvSpPr>
          <p:cNvPr id="36" name="Google Shape;36;p7"/>
          <p:cNvSpPr/>
          <p:nvPr/>
        </p:nvSpPr>
        <p:spPr>
          <a:xfrm flipH="1">
            <a:off x="2095200" y="0"/>
            <a:ext cx="70488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7" name="Google Shape;37;p7"/>
          <p:cNvSpPr txBox="1">
            <a:spLocks noGrp="1"/>
          </p:cNvSpPr>
          <p:nvPr>
            <p:ph type="title"/>
          </p:nvPr>
        </p:nvSpPr>
        <p:spPr>
          <a:xfrm>
            <a:off x="203875" y="1626750"/>
            <a:ext cx="1712400" cy="8574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endParaRPr/>
          </a:p>
        </p:txBody>
      </p:sp>
      <p:sp>
        <p:nvSpPr>
          <p:cNvPr id="38" name="Google Shape;38;p7"/>
          <p:cNvSpPr txBox="1">
            <a:spLocks noGrp="1"/>
          </p:cNvSpPr>
          <p:nvPr>
            <p:ph type="body" idx="1"/>
          </p:nvPr>
        </p:nvSpPr>
        <p:spPr>
          <a:xfrm>
            <a:off x="2445100" y="275350"/>
            <a:ext cx="2066100" cy="46506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39" name="Google Shape;39;p7"/>
          <p:cNvSpPr txBox="1">
            <a:spLocks noGrp="1"/>
          </p:cNvSpPr>
          <p:nvPr>
            <p:ph type="body" idx="2"/>
          </p:nvPr>
        </p:nvSpPr>
        <p:spPr>
          <a:xfrm>
            <a:off x="4617100" y="275350"/>
            <a:ext cx="2066100" cy="46506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40" name="Google Shape;40;p7"/>
          <p:cNvSpPr txBox="1">
            <a:spLocks noGrp="1"/>
          </p:cNvSpPr>
          <p:nvPr>
            <p:ph type="body" idx="3"/>
          </p:nvPr>
        </p:nvSpPr>
        <p:spPr>
          <a:xfrm>
            <a:off x="6789100" y="275350"/>
            <a:ext cx="2066100" cy="46506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41" name="Google Shape;41;p7"/>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rgbClr val="6FA8DC"/>
        </a:solidFill>
        <a:effectLst/>
      </p:bgPr>
    </p:bg>
    <p:spTree>
      <p:nvGrpSpPr>
        <p:cNvPr id="1" name="Shape 42"/>
        <p:cNvGrpSpPr/>
        <p:nvPr/>
      </p:nvGrpSpPr>
      <p:grpSpPr>
        <a:xfrm>
          <a:off x="0" y="0"/>
          <a:ext cx="0" cy="0"/>
          <a:chOff x="0" y="0"/>
          <a:chExt cx="0" cy="0"/>
        </a:xfrm>
      </p:grpSpPr>
      <p:pic>
        <p:nvPicPr>
          <p:cNvPr id="43" name="Google Shape;43;p8" descr="aemelia_icons.png"/>
          <p:cNvPicPr preferRelativeResize="0"/>
          <p:nvPr/>
        </p:nvPicPr>
        <p:blipFill rotWithShape="1">
          <a:blip r:embed="rId2">
            <a:alphaModFix amt="20000"/>
          </a:blip>
          <a:srcRect l="38542" r="38544"/>
          <a:stretch/>
        </p:blipFill>
        <p:spPr>
          <a:xfrm>
            <a:off x="0" y="0"/>
            <a:ext cx="2095200" cy="5143500"/>
          </a:xfrm>
          <a:prstGeom prst="rect">
            <a:avLst/>
          </a:prstGeom>
          <a:noFill/>
          <a:ln>
            <a:noFill/>
          </a:ln>
        </p:spPr>
      </p:pic>
      <p:sp>
        <p:nvSpPr>
          <p:cNvPr id="44" name="Google Shape;44;p8"/>
          <p:cNvSpPr txBox="1">
            <a:spLocks noGrp="1"/>
          </p:cNvSpPr>
          <p:nvPr>
            <p:ph type="title"/>
          </p:nvPr>
        </p:nvSpPr>
        <p:spPr>
          <a:xfrm>
            <a:off x="203875" y="1626750"/>
            <a:ext cx="1712400" cy="8574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45" name="Google Shape;45;p8"/>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46" name="Google Shape;46;p8"/>
          <p:cNvSpPr/>
          <p:nvPr/>
        </p:nvSpPr>
        <p:spPr>
          <a:xfrm flipH="1">
            <a:off x="2095200" y="0"/>
            <a:ext cx="7048800" cy="514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7"/>
        <p:cNvGrpSpPr/>
        <p:nvPr/>
      </p:nvGrpSpPr>
      <p:grpSpPr>
        <a:xfrm>
          <a:off x="0" y="0"/>
          <a:ext cx="0" cy="0"/>
          <a:chOff x="0" y="0"/>
          <a:chExt cx="0" cy="0"/>
        </a:xfrm>
      </p:grpSpPr>
      <p:sp>
        <p:nvSpPr>
          <p:cNvPr id="48" name="Google Shape;48;p9"/>
          <p:cNvSpPr txBox="1">
            <a:spLocks noGrp="1"/>
          </p:cNvSpPr>
          <p:nvPr>
            <p:ph type="body" idx="1"/>
          </p:nvPr>
        </p:nvSpPr>
        <p:spPr>
          <a:xfrm>
            <a:off x="164145" y="4406300"/>
            <a:ext cx="2346900" cy="519600"/>
          </a:xfrm>
          <a:prstGeom prst="rect">
            <a:avLst/>
          </a:prstGeom>
        </p:spPr>
        <p:txBody>
          <a:bodyPr spcFirstLastPara="1" wrap="square" lIns="91425" tIns="91425" rIns="91425" bIns="91425" anchor="b" anchorCtr="0">
            <a:noAutofit/>
          </a:bodyPr>
          <a:lstStyle>
            <a:lvl1pPr marL="457200" lvl="0" indent="-228600">
              <a:spcBef>
                <a:spcPts val="360"/>
              </a:spcBef>
              <a:spcAft>
                <a:spcPts val="0"/>
              </a:spcAft>
              <a:buSzPts val="1800"/>
              <a:buNone/>
              <a:defRPr sz="1800"/>
            </a:lvl1pPr>
          </a:lstStyle>
          <a:p>
            <a:endParaRPr/>
          </a:p>
        </p:txBody>
      </p:sp>
      <p:sp>
        <p:nvSpPr>
          <p:cNvPr id="49" name="Google Shape;49;p9"/>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a:buNone/>
              <a:defRPr>
                <a:solidFill>
                  <a:srgbClr val="9FC5E8"/>
                </a:solidFill>
              </a:defRPr>
            </a:lvl1pPr>
            <a:lvl2pPr lvl="1">
              <a:buNone/>
              <a:defRPr>
                <a:solidFill>
                  <a:srgbClr val="9FC5E8"/>
                </a:solidFill>
              </a:defRPr>
            </a:lvl2pPr>
            <a:lvl3pPr lvl="2">
              <a:buNone/>
              <a:defRPr>
                <a:solidFill>
                  <a:srgbClr val="9FC5E8"/>
                </a:solidFill>
              </a:defRPr>
            </a:lvl3pPr>
            <a:lvl4pPr lvl="3">
              <a:buNone/>
              <a:defRPr>
                <a:solidFill>
                  <a:srgbClr val="9FC5E8"/>
                </a:solidFill>
              </a:defRPr>
            </a:lvl4pPr>
            <a:lvl5pPr lvl="4">
              <a:buNone/>
              <a:defRPr>
                <a:solidFill>
                  <a:srgbClr val="9FC5E8"/>
                </a:solidFill>
              </a:defRPr>
            </a:lvl5pPr>
            <a:lvl6pPr lvl="5">
              <a:buNone/>
              <a:defRPr>
                <a:solidFill>
                  <a:srgbClr val="9FC5E8"/>
                </a:solidFill>
              </a:defRPr>
            </a:lvl6pPr>
            <a:lvl7pPr lvl="6">
              <a:buNone/>
              <a:defRPr>
                <a:solidFill>
                  <a:srgbClr val="9FC5E8"/>
                </a:solidFill>
              </a:defRPr>
            </a:lvl7pPr>
            <a:lvl8pPr lvl="7">
              <a:buNone/>
              <a:defRPr>
                <a:solidFill>
                  <a:srgbClr val="9FC5E8"/>
                </a:solidFill>
              </a:defRPr>
            </a:lvl8pPr>
            <a:lvl9pPr lvl="8">
              <a:buNone/>
              <a:defRPr>
                <a:solidFill>
                  <a:srgbClr val="9FC5E8"/>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628650" y="273845"/>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2" name="Google Shape;72;p15"/>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73" name="Google Shape;73;p15"/>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4" name="Google Shape;74;p15"/>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5" name="Google Shape;75;p15"/>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76" name="Google Shape;76;p15"/>
          <p:cNvPicPr preferRelativeResize="0"/>
          <p:nvPr/>
        </p:nvPicPr>
        <p:blipFill rotWithShape="1">
          <a:blip r:embed="rId2">
            <a:alphaModFix/>
          </a:blip>
          <a:srcRect/>
          <a:stretch/>
        </p:blipFill>
        <p:spPr>
          <a:xfrm>
            <a:off x="-47178" y="0"/>
            <a:ext cx="9191182" cy="5143499"/>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image" type="blank">
  <p:cSld name="BLANK">
    <p:spTree>
      <p:nvGrpSpPr>
        <p:cNvPr id="1" name="Shape 50"/>
        <p:cNvGrpSpPr/>
        <p:nvPr/>
      </p:nvGrpSpPr>
      <p:grpSpPr>
        <a:xfrm>
          <a:off x="0" y="0"/>
          <a:ext cx="0" cy="0"/>
          <a:chOff x="0" y="0"/>
          <a:chExt cx="0" cy="0"/>
        </a:xfrm>
      </p:grpSpPr>
      <p:sp>
        <p:nvSpPr>
          <p:cNvPr id="51" name="Google Shape;51;p10"/>
          <p:cNvSpPr/>
          <p:nvPr/>
        </p:nvSpPr>
        <p:spPr>
          <a:xfrm>
            <a:off x="0" y="0"/>
            <a:ext cx="2095200" cy="5143200"/>
          </a:xfrm>
          <a:prstGeom prst="rect">
            <a:avLst/>
          </a:prstGeom>
          <a:solidFill>
            <a:srgbClr val="073763">
              <a:alpha val="19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2" name="Google Shape;52;p10"/>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p:cSld name="BLANK_2">
    <p:spTree>
      <p:nvGrpSpPr>
        <p:cNvPr id="1" name="Shape 53"/>
        <p:cNvGrpSpPr/>
        <p:nvPr/>
      </p:nvGrpSpPr>
      <p:grpSpPr>
        <a:xfrm>
          <a:off x="0" y="0"/>
          <a:ext cx="0" cy="0"/>
          <a:chOff x="0" y="0"/>
          <a:chExt cx="0" cy="0"/>
        </a:xfrm>
      </p:grpSpPr>
      <p:sp>
        <p:nvSpPr>
          <p:cNvPr id="54" name="Google Shape;54;p11"/>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rtl="0">
              <a:buNone/>
              <a:defRPr>
                <a:solidFill>
                  <a:srgbClr val="9FC5E8"/>
                </a:solidFill>
              </a:defRPr>
            </a:lvl1pPr>
            <a:lvl2pPr lvl="1" rtl="0">
              <a:buNone/>
              <a:defRPr>
                <a:solidFill>
                  <a:srgbClr val="9FC5E8"/>
                </a:solidFill>
              </a:defRPr>
            </a:lvl2pPr>
            <a:lvl3pPr lvl="2" rtl="0">
              <a:buNone/>
              <a:defRPr>
                <a:solidFill>
                  <a:srgbClr val="9FC5E8"/>
                </a:solidFill>
              </a:defRPr>
            </a:lvl3pPr>
            <a:lvl4pPr lvl="3" rtl="0">
              <a:buNone/>
              <a:defRPr>
                <a:solidFill>
                  <a:srgbClr val="9FC5E8"/>
                </a:solidFill>
              </a:defRPr>
            </a:lvl4pPr>
            <a:lvl5pPr lvl="4" rtl="0">
              <a:buNone/>
              <a:defRPr>
                <a:solidFill>
                  <a:srgbClr val="9FC5E8"/>
                </a:solidFill>
              </a:defRPr>
            </a:lvl5pPr>
            <a:lvl6pPr lvl="5" rtl="0">
              <a:buNone/>
              <a:defRPr>
                <a:solidFill>
                  <a:srgbClr val="9FC5E8"/>
                </a:solidFill>
              </a:defRPr>
            </a:lvl6pPr>
            <a:lvl7pPr lvl="6" rtl="0">
              <a:buNone/>
              <a:defRPr>
                <a:solidFill>
                  <a:srgbClr val="9FC5E8"/>
                </a:solidFill>
              </a:defRPr>
            </a:lvl7pPr>
            <a:lvl8pPr lvl="7" rtl="0">
              <a:buNone/>
              <a:defRPr>
                <a:solidFill>
                  <a:srgbClr val="9FC5E8"/>
                </a:solidFill>
              </a:defRPr>
            </a:lvl8pPr>
            <a:lvl9pPr lvl="8" rtl="0">
              <a:buNone/>
              <a:defRPr>
                <a:solidFill>
                  <a:srgbClr val="9FC5E8"/>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color">
  <p:cSld name="BLANK_1">
    <p:bg>
      <p:bgPr>
        <a:solidFill>
          <a:srgbClr val="6FA8DC"/>
        </a:solidFill>
        <a:effectLst/>
      </p:bgPr>
    </p:bg>
    <p:spTree>
      <p:nvGrpSpPr>
        <p:cNvPr id="1" name="Shape 55"/>
        <p:cNvGrpSpPr/>
        <p:nvPr/>
      </p:nvGrpSpPr>
      <p:grpSpPr>
        <a:xfrm>
          <a:off x="0" y="0"/>
          <a:ext cx="0" cy="0"/>
          <a:chOff x="0" y="0"/>
          <a:chExt cx="0" cy="0"/>
        </a:xfrm>
      </p:grpSpPr>
      <p:sp>
        <p:nvSpPr>
          <p:cNvPr id="56" name="Google Shape;56;p12"/>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Title and Content" type="obj">
  <p:cSld name="Title and Content">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628650" y="273845"/>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2" name="Google Shape;72;p15"/>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73" name="Google Shape;73;p15"/>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4" name="Google Shape;74;p15"/>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5" name="Google Shape;75;p15"/>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76" name="Google Shape;76;p15"/>
          <p:cNvPicPr preferRelativeResize="0"/>
          <p:nvPr/>
        </p:nvPicPr>
        <p:blipFill rotWithShape="1">
          <a:blip r:embed="rId2">
            <a:alphaModFix/>
          </a:blip>
          <a:srcRect/>
          <a:stretch/>
        </p:blipFill>
        <p:spPr>
          <a:xfrm>
            <a:off x="-47178" y="0"/>
            <a:ext cx="9191182" cy="5143499"/>
          </a:xfrm>
          <a:prstGeom prst="rect">
            <a:avLst/>
          </a:prstGeom>
          <a:noFill/>
          <a:ln>
            <a:noFill/>
          </a:ln>
        </p:spPr>
      </p:pic>
    </p:spTree>
    <p:extLst>
      <p:ext uri="{BB962C8B-B14F-4D97-AF65-F5344CB8AC3E}">
        <p14:creationId xmlns:p14="http://schemas.microsoft.com/office/powerpoint/2010/main" val="3152030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623888" y="1282305"/>
            <a:ext cx="7886700" cy="21396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9" name="Google Shape;79;p16"/>
          <p:cNvSpPr txBox="1">
            <a:spLocks noGrp="1"/>
          </p:cNvSpPr>
          <p:nvPr>
            <p:ph type="body" idx="1"/>
          </p:nvPr>
        </p:nvSpPr>
        <p:spPr>
          <a:xfrm>
            <a:off x="623888" y="3442099"/>
            <a:ext cx="7886700" cy="11253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dk1"/>
              </a:buClr>
              <a:buSzPts val="1800"/>
              <a:buNone/>
              <a:defRPr sz="1800">
                <a:solidFill>
                  <a:schemeClr val="dk1"/>
                </a:solidFil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80" name="Google Shape;80;p16"/>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1" name="Google Shape;81;p16"/>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2" name="Google Shape;82;p16"/>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83" name="Google Shape;83;p16"/>
          <p:cNvPicPr preferRelativeResize="0"/>
          <p:nvPr/>
        </p:nvPicPr>
        <p:blipFill rotWithShape="1">
          <a:blip r:embed="rId2">
            <a:alphaModFix/>
          </a:blip>
          <a:srcRect/>
          <a:stretch/>
        </p:blipFill>
        <p:spPr>
          <a:xfrm>
            <a:off x="-58723" y="-21283"/>
            <a:ext cx="9253056" cy="518136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628650" y="273845"/>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86" name="Google Shape;86;p17"/>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7" name="Google Shape;87;p17"/>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8" name="Google Shape;88;p17"/>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9" name="Google Shape;89;p17"/>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0" name="Google Shape;90;p17"/>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91" name="Google Shape;91;p17"/>
          <p:cNvPicPr preferRelativeResize="0"/>
          <p:nvPr/>
        </p:nvPicPr>
        <p:blipFill rotWithShape="1">
          <a:blip r:embed="rId2">
            <a:alphaModFix/>
          </a:blip>
          <a:srcRect/>
          <a:stretch/>
        </p:blipFill>
        <p:spPr>
          <a:xfrm>
            <a:off x="-47178" y="0"/>
            <a:ext cx="9191182" cy="514349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629841" y="273845"/>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94" name="Google Shape;94;p18"/>
          <p:cNvSpPr txBox="1">
            <a:spLocks noGrp="1"/>
          </p:cNvSpPr>
          <p:nvPr>
            <p:ph type="body" idx="1"/>
          </p:nvPr>
        </p:nvSpPr>
        <p:spPr>
          <a:xfrm>
            <a:off x="629842" y="1260872"/>
            <a:ext cx="3868500" cy="618000"/>
          </a:xfrm>
          <a:prstGeom prst="rect">
            <a:avLst/>
          </a:prstGeom>
          <a:noFill/>
          <a:ln>
            <a:noFill/>
          </a:ln>
        </p:spPr>
        <p:txBody>
          <a:bodyPr spcFirstLastPara="1" wrap="square" lIns="68575" tIns="34275" rIns="68575" bIns="34275" anchor="b" anchorCtr="0">
            <a:no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95" name="Google Shape;95;p18"/>
          <p:cNvSpPr txBox="1">
            <a:spLocks noGrp="1"/>
          </p:cNvSpPr>
          <p:nvPr>
            <p:ph type="body" idx="2"/>
          </p:nvPr>
        </p:nvSpPr>
        <p:spPr>
          <a:xfrm>
            <a:off x="629842" y="1878806"/>
            <a:ext cx="3868500" cy="27633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96" name="Google Shape;96;p18"/>
          <p:cNvSpPr txBox="1">
            <a:spLocks noGrp="1"/>
          </p:cNvSpPr>
          <p:nvPr>
            <p:ph type="body" idx="3"/>
          </p:nvPr>
        </p:nvSpPr>
        <p:spPr>
          <a:xfrm>
            <a:off x="4629151" y="1260872"/>
            <a:ext cx="3887400" cy="618000"/>
          </a:xfrm>
          <a:prstGeom prst="rect">
            <a:avLst/>
          </a:prstGeom>
          <a:noFill/>
          <a:ln>
            <a:noFill/>
          </a:ln>
        </p:spPr>
        <p:txBody>
          <a:bodyPr spcFirstLastPara="1" wrap="square" lIns="68575" tIns="34275" rIns="68575" bIns="34275" anchor="b" anchorCtr="0">
            <a:no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97" name="Google Shape;97;p18"/>
          <p:cNvSpPr txBox="1">
            <a:spLocks noGrp="1"/>
          </p:cNvSpPr>
          <p:nvPr>
            <p:ph type="body" idx="4"/>
          </p:nvPr>
        </p:nvSpPr>
        <p:spPr>
          <a:xfrm>
            <a:off x="4629151" y="1878806"/>
            <a:ext cx="3887400" cy="27633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98" name="Google Shape;98;p18"/>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9" name="Google Shape;99;p18"/>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0" name="Google Shape;100;p18"/>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01" name="Google Shape;101;p18"/>
          <p:cNvPicPr preferRelativeResize="0"/>
          <p:nvPr/>
        </p:nvPicPr>
        <p:blipFill rotWithShape="1">
          <a:blip r:embed="rId2">
            <a:alphaModFix/>
          </a:blip>
          <a:srcRect/>
          <a:stretch/>
        </p:blipFill>
        <p:spPr>
          <a:xfrm>
            <a:off x="-47178" y="0"/>
            <a:ext cx="9191182" cy="514349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628650" y="273845"/>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04" name="Google Shape;104;p19"/>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5" name="Google Shape;105;p19"/>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6" name="Google Shape;106;p19"/>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07" name="Google Shape;107;p19"/>
          <p:cNvPicPr preferRelativeResize="0"/>
          <p:nvPr/>
        </p:nvPicPr>
        <p:blipFill rotWithShape="1">
          <a:blip r:embed="rId2">
            <a:alphaModFix/>
          </a:blip>
          <a:srcRect/>
          <a:stretch/>
        </p:blipFill>
        <p:spPr>
          <a:xfrm>
            <a:off x="-58723" y="-21283"/>
            <a:ext cx="9253056" cy="518136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108"/>
        <p:cNvGrpSpPr/>
        <p:nvPr/>
      </p:nvGrpSpPr>
      <p:grpSpPr>
        <a:xfrm>
          <a:off x="0" y="0"/>
          <a:ext cx="0" cy="0"/>
          <a:chOff x="0" y="0"/>
          <a:chExt cx="0" cy="0"/>
        </a:xfrm>
      </p:grpSpPr>
      <p:sp>
        <p:nvSpPr>
          <p:cNvPr id="109" name="Google Shape;109;p20"/>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0" name="Google Shape;110;p20"/>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1" name="Google Shape;111;p20"/>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12" name="Google Shape;112;p20"/>
          <p:cNvPicPr preferRelativeResize="0"/>
          <p:nvPr/>
        </p:nvPicPr>
        <p:blipFill rotWithShape="1">
          <a:blip r:embed="rId2">
            <a:alphaModFix/>
          </a:blip>
          <a:srcRect/>
          <a:stretch/>
        </p:blipFill>
        <p:spPr>
          <a:xfrm>
            <a:off x="-58723" y="-21283"/>
            <a:ext cx="9253056" cy="5181368"/>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15" name="Google Shape;115;p21"/>
          <p:cNvSpPr txBox="1">
            <a:spLocks noGrp="1"/>
          </p:cNvSpPr>
          <p:nvPr>
            <p:ph type="body" idx="1"/>
          </p:nvPr>
        </p:nvSpPr>
        <p:spPr>
          <a:xfrm>
            <a:off x="3887391" y="740570"/>
            <a:ext cx="4629300" cy="3655200"/>
          </a:xfrm>
          <a:prstGeom prst="rect">
            <a:avLst/>
          </a:prstGeom>
          <a:noFill/>
          <a:ln>
            <a:noFill/>
          </a:ln>
        </p:spPr>
        <p:txBody>
          <a:bodyPr spcFirstLastPara="1" wrap="square" lIns="68575" tIns="34275" rIns="68575" bIns="34275" anchor="t" anchorCtr="0">
            <a:noAutofit/>
          </a:bodyPr>
          <a:lstStyle>
            <a:lvl1pPr marL="457200" lvl="0" indent="-381000" algn="l" rtl="0">
              <a:lnSpc>
                <a:spcPct val="90000"/>
              </a:lnSpc>
              <a:spcBef>
                <a:spcPts val="800"/>
              </a:spcBef>
              <a:spcAft>
                <a:spcPts val="0"/>
              </a:spcAft>
              <a:buClr>
                <a:schemeClr val="dk1"/>
              </a:buClr>
              <a:buSzPts val="2400"/>
              <a:buChar char="•"/>
              <a:defRPr sz="2400"/>
            </a:lvl1pPr>
            <a:lvl2pPr marL="914400" lvl="1" indent="-361950" algn="l" rtl="0">
              <a:lnSpc>
                <a:spcPct val="90000"/>
              </a:lnSpc>
              <a:spcBef>
                <a:spcPts val="400"/>
              </a:spcBef>
              <a:spcAft>
                <a:spcPts val="0"/>
              </a:spcAft>
              <a:buClr>
                <a:schemeClr val="dk1"/>
              </a:buClr>
              <a:buSzPts val="2100"/>
              <a:buChar char="•"/>
              <a:defRPr sz="2100"/>
            </a:lvl2pPr>
            <a:lvl3pPr marL="1371600" lvl="2" indent="-342900" algn="l" rtl="0">
              <a:lnSpc>
                <a:spcPct val="90000"/>
              </a:lnSpc>
              <a:spcBef>
                <a:spcPts val="400"/>
              </a:spcBef>
              <a:spcAft>
                <a:spcPts val="0"/>
              </a:spcAft>
              <a:buClr>
                <a:schemeClr val="dk1"/>
              </a:buClr>
              <a:buSzPts val="1800"/>
              <a:buChar char="•"/>
              <a:defRPr sz="1800"/>
            </a:lvl3pPr>
            <a:lvl4pPr marL="1828800" lvl="3" indent="-323850" algn="l" rtl="0">
              <a:lnSpc>
                <a:spcPct val="90000"/>
              </a:lnSpc>
              <a:spcBef>
                <a:spcPts val="400"/>
              </a:spcBef>
              <a:spcAft>
                <a:spcPts val="0"/>
              </a:spcAft>
              <a:buClr>
                <a:schemeClr val="dk1"/>
              </a:buClr>
              <a:buSzPts val="1500"/>
              <a:buChar char="•"/>
              <a:defRPr sz="1500"/>
            </a:lvl4pPr>
            <a:lvl5pPr marL="2286000" lvl="4" indent="-323850" algn="l" rtl="0">
              <a:lnSpc>
                <a:spcPct val="90000"/>
              </a:lnSpc>
              <a:spcBef>
                <a:spcPts val="400"/>
              </a:spcBef>
              <a:spcAft>
                <a:spcPts val="0"/>
              </a:spcAft>
              <a:buClr>
                <a:schemeClr val="dk1"/>
              </a:buClr>
              <a:buSzPts val="1500"/>
              <a:buChar char="•"/>
              <a:defRPr sz="1500"/>
            </a:lvl5pPr>
            <a:lvl6pPr marL="2743200" lvl="5" indent="-323850" algn="l" rtl="0">
              <a:lnSpc>
                <a:spcPct val="90000"/>
              </a:lnSpc>
              <a:spcBef>
                <a:spcPts val="400"/>
              </a:spcBef>
              <a:spcAft>
                <a:spcPts val="0"/>
              </a:spcAft>
              <a:buClr>
                <a:schemeClr val="dk1"/>
              </a:buClr>
              <a:buSzPts val="1500"/>
              <a:buChar char="•"/>
              <a:defRPr sz="1500"/>
            </a:lvl6pPr>
            <a:lvl7pPr marL="3200400" lvl="6" indent="-323850" algn="l" rtl="0">
              <a:lnSpc>
                <a:spcPct val="90000"/>
              </a:lnSpc>
              <a:spcBef>
                <a:spcPts val="400"/>
              </a:spcBef>
              <a:spcAft>
                <a:spcPts val="0"/>
              </a:spcAft>
              <a:buClr>
                <a:schemeClr val="dk1"/>
              </a:buClr>
              <a:buSzPts val="1500"/>
              <a:buChar char="•"/>
              <a:defRPr sz="1500"/>
            </a:lvl7pPr>
            <a:lvl8pPr marL="3657600" lvl="7" indent="-323850" algn="l" rtl="0">
              <a:lnSpc>
                <a:spcPct val="90000"/>
              </a:lnSpc>
              <a:spcBef>
                <a:spcPts val="400"/>
              </a:spcBef>
              <a:spcAft>
                <a:spcPts val="0"/>
              </a:spcAft>
              <a:buClr>
                <a:schemeClr val="dk1"/>
              </a:buClr>
              <a:buSzPts val="1500"/>
              <a:buChar char="•"/>
              <a:defRPr sz="1500"/>
            </a:lvl8pPr>
            <a:lvl9pPr marL="4114800" lvl="8" indent="-323850" algn="l" rtl="0">
              <a:lnSpc>
                <a:spcPct val="90000"/>
              </a:lnSpc>
              <a:spcBef>
                <a:spcPts val="400"/>
              </a:spcBef>
              <a:spcAft>
                <a:spcPts val="0"/>
              </a:spcAft>
              <a:buClr>
                <a:schemeClr val="dk1"/>
              </a:buClr>
              <a:buSzPts val="1500"/>
              <a:buChar char="•"/>
              <a:defRPr sz="1500"/>
            </a:lvl9pPr>
          </a:lstStyle>
          <a:p>
            <a:endParaRPr/>
          </a:p>
        </p:txBody>
      </p:sp>
      <p:sp>
        <p:nvSpPr>
          <p:cNvPr id="116" name="Google Shape;116;p21"/>
          <p:cNvSpPr txBox="1">
            <a:spLocks noGrp="1"/>
          </p:cNvSpPr>
          <p:nvPr>
            <p:ph type="body" idx="2"/>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17" name="Google Shape;117;p21"/>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8" name="Google Shape;118;p21"/>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9" name="Google Shape;119;p21"/>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20" name="Google Shape;120;p21"/>
          <p:cNvPicPr preferRelativeResize="0"/>
          <p:nvPr/>
        </p:nvPicPr>
        <p:blipFill rotWithShape="1">
          <a:blip r:embed="rId2">
            <a:alphaModFix/>
          </a:blip>
          <a:srcRect/>
          <a:stretch/>
        </p:blipFill>
        <p:spPr>
          <a:xfrm>
            <a:off x="-47178" y="0"/>
            <a:ext cx="9191182" cy="5143499"/>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21"/>
        <p:cNvGrpSpPr/>
        <p:nvPr/>
      </p:nvGrpSpPr>
      <p:grpSpPr>
        <a:xfrm>
          <a:off x="0" y="0"/>
          <a:ext cx="0" cy="0"/>
          <a:chOff x="0" y="0"/>
          <a:chExt cx="0" cy="0"/>
        </a:xfrm>
      </p:grpSpPr>
      <p:sp>
        <p:nvSpPr>
          <p:cNvPr id="122" name="Google Shape;122;p22"/>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23" name="Google Shape;123;p22"/>
          <p:cNvSpPr>
            <a:spLocks noGrp="1"/>
          </p:cNvSpPr>
          <p:nvPr>
            <p:ph type="pic" idx="2"/>
          </p:nvPr>
        </p:nvSpPr>
        <p:spPr>
          <a:xfrm>
            <a:off x="3887391" y="740570"/>
            <a:ext cx="4629300" cy="3655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124" name="Google Shape;124;p22"/>
          <p:cNvSpPr txBox="1">
            <a:spLocks noGrp="1"/>
          </p:cNvSpPr>
          <p:nvPr>
            <p:ph type="body" idx="1"/>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25" name="Google Shape;125;p22"/>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6" name="Google Shape;126;p22"/>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7" name="Google Shape;127;p22"/>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28" name="Google Shape;128;p22"/>
          <p:cNvPicPr preferRelativeResize="0"/>
          <p:nvPr/>
        </p:nvPicPr>
        <p:blipFill rotWithShape="1">
          <a:blip r:embed="rId2">
            <a:alphaModFix/>
          </a:blip>
          <a:srcRect/>
          <a:stretch/>
        </p:blipFill>
        <p:spPr>
          <a:xfrm>
            <a:off x="-47178" y="0"/>
            <a:ext cx="9191182" cy="514349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7"/>
        <p:cNvGrpSpPr/>
        <p:nvPr/>
      </p:nvGrpSpPr>
      <p:grpSpPr>
        <a:xfrm>
          <a:off x="0" y="0"/>
          <a:ext cx="0" cy="0"/>
          <a:chOff x="0" y="0"/>
          <a:chExt cx="0" cy="0"/>
        </a:xfrm>
      </p:grpSpPr>
      <p:sp>
        <p:nvSpPr>
          <p:cNvPr id="58" name="Google Shape;58;p13"/>
          <p:cNvSpPr txBox="1">
            <a:spLocks noGrp="1"/>
          </p:cNvSpPr>
          <p:nvPr>
            <p:ph type="title"/>
          </p:nvPr>
        </p:nvSpPr>
        <p:spPr>
          <a:xfrm>
            <a:off x="628650" y="273845"/>
            <a:ext cx="7886700" cy="9942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59" name="Google Shape;59;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60" name="Google Shape;60;p13"/>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1" name="Google Shape;61;p13"/>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2" name="Google Shape;62;p13"/>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2874625" y="484600"/>
            <a:ext cx="5562000" cy="42078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rgbClr val="6FA8DC"/>
              </a:buClr>
              <a:buSzPts val="3000"/>
              <a:buFont typeface="Roboto"/>
              <a:buChar char="▸"/>
              <a:defRPr sz="3000">
                <a:solidFill>
                  <a:srgbClr val="073763"/>
                </a:solidFill>
                <a:latin typeface="Roboto"/>
                <a:ea typeface="Roboto"/>
                <a:cs typeface="Roboto"/>
                <a:sym typeface="Roboto"/>
              </a:defRPr>
            </a:lvl1pPr>
            <a:lvl2pPr marL="914400" lvl="1" indent="-381000">
              <a:spcBef>
                <a:spcPts val="0"/>
              </a:spcBef>
              <a:spcAft>
                <a:spcPts val="0"/>
              </a:spcAft>
              <a:buClr>
                <a:srgbClr val="6FA8DC"/>
              </a:buClr>
              <a:buSzPts val="2400"/>
              <a:buFont typeface="Roboto"/>
              <a:buChar char="▹"/>
              <a:defRPr sz="2400">
                <a:solidFill>
                  <a:srgbClr val="073763"/>
                </a:solidFill>
                <a:latin typeface="Roboto"/>
                <a:ea typeface="Roboto"/>
                <a:cs typeface="Roboto"/>
                <a:sym typeface="Roboto"/>
              </a:defRPr>
            </a:lvl2pPr>
            <a:lvl3pPr marL="1371600" lvl="2" indent="-381000">
              <a:spcBef>
                <a:spcPts val="0"/>
              </a:spcBef>
              <a:spcAft>
                <a:spcPts val="0"/>
              </a:spcAft>
              <a:buClr>
                <a:srgbClr val="6FA8DC"/>
              </a:buClr>
              <a:buSzPts val="2400"/>
              <a:buFont typeface="Roboto"/>
              <a:buChar char="■"/>
              <a:defRPr sz="2400">
                <a:solidFill>
                  <a:srgbClr val="073763"/>
                </a:solidFill>
                <a:latin typeface="Roboto"/>
                <a:ea typeface="Roboto"/>
                <a:cs typeface="Roboto"/>
                <a:sym typeface="Roboto"/>
              </a:defRPr>
            </a:lvl3pPr>
            <a:lvl4pPr marL="1828800" lvl="3" indent="-342900">
              <a:spcBef>
                <a:spcPts val="0"/>
              </a:spcBef>
              <a:spcAft>
                <a:spcPts val="0"/>
              </a:spcAft>
              <a:buClr>
                <a:srgbClr val="6FA8DC"/>
              </a:buClr>
              <a:buSzPts val="1800"/>
              <a:buFont typeface="Roboto"/>
              <a:buChar char="●"/>
              <a:defRPr sz="1800">
                <a:solidFill>
                  <a:srgbClr val="073763"/>
                </a:solidFill>
                <a:latin typeface="Roboto"/>
                <a:ea typeface="Roboto"/>
                <a:cs typeface="Roboto"/>
                <a:sym typeface="Roboto"/>
              </a:defRPr>
            </a:lvl4pPr>
            <a:lvl5pPr marL="2286000" lvl="4" indent="-342900">
              <a:spcBef>
                <a:spcPts val="0"/>
              </a:spcBef>
              <a:spcAft>
                <a:spcPts val="0"/>
              </a:spcAft>
              <a:buClr>
                <a:srgbClr val="073763"/>
              </a:buClr>
              <a:buSzPts val="1800"/>
              <a:buFont typeface="Roboto"/>
              <a:buChar char="○"/>
              <a:defRPr sz="1800">
                <a:solidFill>
                  <a:srgbClr val="073763"/>
                </a:solidFill>
                <a:latin typeface="Roboto"/>
                <a:ea typeface="Roboto"/>
                <a:cs typeface="Roboto"/>
                <a:sym typeface="Roboto"/>
              </a:defRPr>
            </a:lvl5pPr>
            <a:lvl6pPr marL="2743200" lvl="5" indent="-342900">
              <a:spcBef>
                <a:spcPts val="0"/>
              </a:spcBef>
              <a:spcAft>
                <a:spcPts val="0"/>
              </a:spcAft>
              <a:buClr>
                <a:srgbClr val="073763"/>
              </a:buClr>
              <a:buSzPts val="1800"/>
              <a:buFont typeface="Roboto"/>
              <a:buChar char="■"/>
              <a:defRPr sz="1800">
                <a:solidFill>
                  <a:srgbClr val="073763"/>
                </a:solidFill>
                <a:latin typeface="Roboto"/>
                <a:ea typeface="Roboto"/>
                <a:cs typeface="Roboto"/>
                <a:sym typeface="Roboto"/>
              </a:defRPr>
            </a:lvl6pPr>
            <a:lvl7pPr marL="3200400" lvl="6" indent="-342900">
              <a:spcBef>
                <a:spcPts val="0"/>
              </a:spcBef>
              <a:spcAft>
                <a:spcPts val="0"/>
              </a:spcAft>
              <a:buClr>
                <a:srgbClr val="073763"/>
              </a:buClr>
              <a:buSzPts val="1800"/>
              <a:buFont typeface="Roboto"/>
              <a:buChar char="●"/>
              <a:defRPr sz="1800">
                <a:solidFill>
                  <a:srgbClr val="073763"/>
                </a:solidFill>
                <a:latin typeface="Roboto"/>
                <a:ea typeface="Roboto"/>
                <a:cs typeface="Roboto"/>
                <a:sym typeface="Roboto"/>
              </a:defRPr>
            </a:lvl7pPr>
            <a:lvl8pPr marL="3657600" lvl="7" indent="-342900">
              <a:spcBef>
                <a:spcPts val="0"/>
              </a:spcBef>
              <a:spcAft>
                <a:spcPts val="0"/>
              </a:spcAft>
              <a:buClr>
                <a:srgbClr val="073763"/>
              </a:buClr>
              <a:buSzPts val="1800"/>
              <a:buFont typeface="Roboto"/>
              <a:buChar char="○"/>
              <a:defRPr sz="1800">
                <a:solidFill>
                  <a:srgbClr val="073763"/>
                </a:solidFill>
                <a:latin typeface="Roboto"/>
                <a:ea typeface="Roboto"/>
                <a:cs typeface="Roboto"/>
                <a:sym typeface="Roboto"/>
              </a:defRPr>
            </a:lvl8pPr>
            <a:lvl9pPr marL="4114800" lvl="8" indent="-342900">
              <a:spcBef>
                <a:spcPts val="0"/>
              </a:spcBef>
              <a:spcAft>
                <a:spcPts val="0"/>
              </a:spcAft>
              <a:buClr>
                <a:srgbClr val="073763"/>
              </a:buClr>
              <a:buSzPts val="1800"/>
              <a:buFont typeface="Roboto"/>
              <a:buChar char="■"/>
              <a:defRPr sz="1800">
                <a:solidFill>
                  <a:srgbClr val="073763"/>
                </a:solidFill>
                <a:latin typeface="Roboto"/>
                <a:ea typeface="Roboto"/>
                <a:cs typeface="Roboto"/>
                <a:sym typeface="Roboto"/>
              </a:defRPr>
            </a:lvl9pPr>
          </a:lstStyle>
          <a:p>
            <a:endParaRPr/>
          </a:p>
        </p:txBody>
      </p:sp>
      <p:sp>
        <p:nvSpPr>
          <p:cNvPr id="7" name="Google Shape;7;p1"/>
          <p:cNvSpPr txBox="1">
            <a:spLocks noGrp="1"/>
          </p:cNvSpPr>
          <p:nvPr>
            <p:ph type="sldNum" idx="12"/>
          </p:nvPr>
        </p:nvSpPr>
        <p:spPr>
          <a:xfrm>
            <a:off x="109075" y="146024"/>
            <a:ext cx="1807200" cy="1252800"/>
          </a:xfrm>
          <a:prstGeom prst="rect">
            <a:avLst/>
          </a:prstGeom>
          <a:noFill/>
          <a:ln>
            <a:noFill/>
          </a:ln>
        </p:spPr>
        <p:txBody>
          <a:bodyPr spcFirstLastPara="1" wrap="square" lIns="91425" tIns="91425" rIns="91425" bIns="91425" anchor="t" anchorCtr="0">
            <a:noAutofit/>
          </a:bodyPr>
          <a:lstStyle>
            <a:lvl1pPr lvl="0">
              <a:buNone/>
              <a:defRPr sz="9600" b="1">
                <a:solidFill>
                  <a:srgbClr val="0B5394"/>
                </a:solidFill>
                <a:latin typeface="Montserrat"/>
                <a:ea typeface="Montserrat"/>
                <a:cs typeface="Montserrat"/>
                <a:sym typeface="Montserrat"/>
              </a:defRPr>
            </a:lvl1pPr>
            <a:lvl2pPr lvl="1">
              <a:buNone/>
              <a:defRPr sz="9600" b="1">
                <a:solidFill>
                  <a:srgbClr val="0B5394"/>
                </a:solidFill>
                <a:latin typeface="Montserrat"/>
                <a:ea typeface="Montserrat"/>
                <a:cs typeface="Montserrat"/>
                <a:sym typeface="Montserrat"/>
              </a:defRPr>
            </a:lvl2pPr>
            <a:lvl3pPr lvl="2">
              <a:buNone/>
              <a:defRPr sz="9600" b="1">
                <a:solidFill>
                  <a:srgbClr val="0B5394"/>
                </a:solidFill>
                <a:latin typeface="Montserrat"/>
                <a:ea typeface="Montserrat"/>
                <a:cs typeface="Montserrat"/>
                <a:sym typeface="Montserrat"/>
              </a:defRPr>
            </a:lvl3pPr>
            <a:lvl4pPr lvl="3">
              <a:buNone/>
              <a:defRPr sz="9600" b="1">
                <a:solidFill>
                  <a:srgbClr val="0B5394"/>
                </a:solidFill>
                <a:latin typeface="Montserrat"/>
                <a:ea typeface="Montserrat"/>
                <a:cs typeface="Montserrat"/>
                <a:sym typeface="Montserrat"/>
              </a:defRPr>
            </a:lvl4pPr>
            <a:lvl5pPr lvl="4">
              <a:buNone/>
              <a:defRPr sz="9600" b="1">
                <a:solidFill>
                  <a:srgbClr val="0B5394"/>
                </a:solidFill>
                <a:latin typeface="Montserrat"/>
                <a:ea typeface="Montserrat"/>
                <a:cs typeface="Montserrat"/>
                <a:sym typeface="Montserrat"/>
              </a:defRPr>
            </a:lvl5pPr>
            <a:lvl6pPr lvl="5">
              <a:buNone/>
              <a:defRPr sz="9600" b="1">
                <a:solidFill>
                  <a:srgbClr val="0B5394"/>
                </a:solidFill>
                <a:latin typeface="Montserrat"/>
                <a:ea typeface="Montserrat"/>
                <a:cs typeface="Montserrat"/>
                <a:sym typeface="Montserrat"/>
              </a:defRPr>
            </a:lvl6pPr>
            <a:lvl7pPr lvl="6">
              <a:buNone/>
              <a:defRPr sz="9600" b="1">
                <a:solidFill>
                  <a:srgbClr val="0B5394"/>
                </a:solidFill>
                <a:latin typeface="Montserrat"/>
                <a:ea typeface="Montserrat"/>
                <a:cs typeface="Montserrat"/>
                <a:sym typeface="Montserrat"/>
              </a:defRPr>
            </a:lvl7pPr>
            <a:lvl8pPr lvl="7">
              <a:buNone/>
              <a:defRPr sz="9600" b="1">
                <a:solidFill>
                  <a:srgbClr val="0B5394"/>
                </a:solidFill>
                <a:latin typeface="Montserrat"/>
                <a:ea typeface="Montserrat"/>
                <a:cs typeface="Montserrat"/>
                <a:sym typeface="Montserrat"/>
              </a:defRPr>
            </a:lvl8pPr>
            <a:lvl9pPr lvl="8">
              <a:buNone/>
              <a:defRPr sz="9600" b="1">
                <a:solidFill>
                  <a:srgbClr val="0B5394"/>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
        <p:nvSpPr>
          <p:cNvPr id="8" name="Google Shape;8;p1"/>
          <p:cNvSpPr txBox="1">
            <a:spLocks noGrp="1"/>
          </p:cNvSpPr>
          <p:nvPr>
            <p:ph type="title"/>
          </p:nvPr>
        </p:nvSpPr>
        <p:spPr>
          <a:xfrm>
            <a:off x="203875" y="1626750"/>
            <a:ext cx="1712400" cy="85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1pPr>
            <a:lvl2pPr lvl="1">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2pPr>
            <a:lvl3pPr lvl="2">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3pPr>
            <a:lvl4pPr lvl="3">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4pPr>
            <a:lvl5pPr lvl="4">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5pPr>
            <a:lvl6pPr lvl="5">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6pPr>
            <a:lvl7pPr lvl="6">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7pPr>
            <a:lvl8pPr lvl="7">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8pPr>
            <a:lvl9pPr lvl="8">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72" r:id="rId1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mailto:anetastankovskaane@gmail.com" TargetMode="External"/><Relationship Id="rId4" Type="http://schemas.openxmlformats.org/officeDocument/2006/relationships/hyperlink" Target="mailto:dimitrov.gjorge@protonmail.com"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facebook.com/derimalec/" TargetMode="External"/><Relationship Id="rId2" Type="http://schemas.openxmlformats.org/officeDocument/2006/relationships/notesSlide" Target="../notesSlides/notesSlide8.xml"/><Relationship Id="rId1" Type="http://schemas.openxmlformats.org/officeDocument/2006/relationships/slideLayout" Target="../slideLayouts/slideLayout23.xml"/><Relationship Id="rId5" Type="http://schemas.openxmlformats.org/officeDocument/2006/relationships/hyperlink" Target="https://github.com/sedc-codecademy/mkwd11-js-05-nodejs-basic/tree/main/G11" TargetMode="External"/><Relationship Id="rId4" Type="http://schemas.openxmlformats.org/officeDocument/2006/relationships/hyperlink" Target="https://www.facebook.com/ane.aneta.an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146"/>
        <p:cNvGrpSpPr/>
        <p:nvPr/>
      </p:nvGrpSpPr>
      <p:grpSpPr>
        <a:xfrm>
          <a:off x="0" y="0"/>
          <a:ext cx="0" cy="0"/>
          <a:chOff x="0" y="0"/>
          <a:chExt cx="0" cy="0"/>
        </a:xfrm>
      </p:grpSpPr>
      <p:sp>
        <p:nvSpPr>
          <p:cNvPr id="147" name="Google Shape;147;p25"/>
          <p:cNvSpPr txBox="1">
            <a:spLocks noGrp="1"/>
          </p:cNvSpPr>
          <p:nvPr>
            <p:ph type="ctrTitle"/>
          </p:nvPr>
        </p:nvSpPr>
        <p:spPr>
          <a:xfrm>
            <a:off x="724989" y="1586800"/>
            <a:ext cx="7733211" cy="1015200"/>
          </a:xfrm>
          <a:prstGeom prst="rect">
            <a:avLst/>
          </a:prstGeom>
          <a:noFill/>
          <a:ln>
            <a:noFill/>
          </a:ln>
        </p:spPr>
        <p:txBody>
          <a:bodyPr spcFirstLastPara="1" wrap="square" lIns="68575" tIns="34275" rIns="68575" bIns="34275" anchor="b" anchorCtr="0">
            <a:noAutofit/>
          </a:bodyPr>
          <a:lstStyle/>
          <a:p>
            <a:pPr marL="0" lvl="0" indent="0" algn="ctr" rtl="0">
              <a:lnSpc>
                <a:spcPct val="90000"/>
              </a:lnSpc>
              <a:spcBef>
                <a:spcPts val="0"/>
              </a:spcBef>
              <a:spcAft>
                <a:spcPts val="0"/>
              </a:spcAft>
              <a:buClr>
                <a:schemeClr val="lt1"/>
              </a:buClr>
              <a:buSzPts val="3000"/>
              <a:buFont typeface="Arial Black"/>
              <a:buNone/>
            </a:pPr>
            <a:r>
              <a:rPr lang="en-US" sz="4800" dirty="0">
                <a:solidFill>
                  <a:schemeClr val="lt1"/>
                </a:solidFill>
                <a:latin typeface="Roboto Medium"/>
                <a:ea typeface="Roboto Medium"/>
                <a:cs typeface="Roboto Medium"/>
                <a:sym typeface="Roboto Medium"/>
              </a:rPr>
              <a:t>EXPRESS</a:t>
            </a:r>
            <a:endParaRPr sz="4800" dirty="0">
              <a:latin typeface="Roboto Medium"/>
              <a:ea typeface="Roboto Medium"/>
              <a:cs typeface="Roboto Medium"/>
              <a:sym typeface="Roboto Medium"/>
            </a:endParaRPr>
          </a:p>
        </p:txBody>
      </p:sp>
      <p:sp>
        <p:nvSpPr>
          <p:cNvPr id="148" name="Google Shape;148;p25"/>
          <p:cNvSpPr txBox="1">
            <a:spLocks noGrp="1"/>
          </p:cNvSpPr>
          <p:nvPr>
            <p:ph type="subTitle" idx="1"/>
          </p:nvPr>
        </p:nvSpPr>
        <p:spPr>
          <a:xfrm>
            <a:off x="195220" y="4153682"/>
            <a:ext cx="7119980" cy="623400"/>
          </a:xfrm>
          <a:prstGeom prst="rect">
            <a:avLst/>
          </a:prstGeom>
          <a:noFill/>
          <a:ln>
            <a:noFill/>
          </a:ln>
        </p:spPr>
        <p:txBody>
          <a:bodyPr spcFirstLastPara="1" wrap="square" lIns="68575" tIns="34275" rIns="68575" bIns="34275" anchor="t" anchorCtr="0">
            <a:noAutofit/>
          </a:bodyPr>
          <a:lstStyle/>
          <a:p>
            <a:pPr marL="0" indent="0" algn="l">
              <a:lnSpc>
                <a:spcPct val="100000"/>
              </a:lnSpc>
              <a:spcBef>
                <a:spcPts val="0"/>
              </a:spcBef>
            </a:pPr>
            <a:r>
              <a:rPr lang="sv-SE" dirty="0" err="1">
                <a:solidFill>
                  <a:schemeClr val="lt1"/>
                </a:solidFill>
                <a:ea typeface="Roboto"/>
                <a:sym typeface="Roboto"/>
              </a:rPr>
              <a:t>Trainer</a:t>
            </a:r>
            <a:r>
              <a:rPr lang="sv-SE" dirty="0">
                <a:solidFill>
                  <a:schemeClr val="lt1"/>
                </a:solidFill>
                <a:ea typeface="Roboto"/>
                <a:sym typeface="Roboto"/>
              </a:rPr>
              <a:t> – </a:t>
            </a:r>
            <a:r>
              <a:rPr lang="sv-SE" dirty="0">
                <a:solidFill>
                  <a:schemeClr val="lt1"/>
                </a:solidFill>
                <a:ea typeface="Roboto"/>
                <a:sym typeface="Roboto"/>
                <a:hlinkClick r:id="rId4">
                  <a:extLst>
                    <a:ext uri="{A12FA001-AC4F-418D-AE19-62706E023703}">
                      <ahyp:hlinkClr xmlns:ahyp="http://schemas.microsoft.com/office/drawing/2018/hyperlinkcolor" val="tx"/>
                    </a:ext>
                  </a:extLst>
                </a:hlinkClick>
              </a:rPr>
              <a:t>dimitrov.gjorge@protonmail.com</a:t>
            </a:r>
            <a:endParaRPr lang="sv-SE">
              <a:solidFill>
                <a:schemeClr val="lt1"/>
              </a:solidFill>
              <a:ea typeface="Roboto"/>
            </a:endParaRPr>
          </a:p>
          <a:p>
            <a:pPr marL="0" indent="0" algn="l">
              <a:lnSpc>
                <a:spcPct val="100000"/>
              </a:lnSpc>
              <a:spcBef>
                <a:spcPts val="0"/>
              </a:spcBef>
            </a:pPr>
            <a:r>
              <a:rPr lang="sv-SE" dirty="0">
                <a:solidFill>
                  <a:schemeClr val="lt1"/>
                </a:solidFill>
                <a:ea typeface="Roboto"/>
                <a:sym typeface="Roboto"/>
              </a:rPr>
              <a:t>Assistant – </a:t>
            </a:r>
            <a:r>
              <a:rPr lang="sv-SE" dirty="0">
                <a:solidFill>
                  <a:schemeClr val="lt1"/>
                </a:solidFill>
                <a:ea typeface="Roboto"/>
                <a:sym typeface="Roboto"/>
                <a:hlinkClick r:id="rId5">
                  <a:extLst>
                    <a:ext uri="{A12FA001-AC4F-418D-AE19-62706E023703}">
                      <ahyp:hlinkClr xmlns:ahyp="http://schemas.microsoft.com/office/drawing/2018/hyperlinkcolor" val="tx"/>
                    </a:ext>
                  </a:extLst>
                </a:hlinkClick>
              </a:rPr>
              <a:t>anetastankovskaane@gmail.com</a:t>
            </a:r>
            <a:r>
              <a:rPr lang="sv-SE" dirty="0">
                <a:solidFill>
                  <a:schemeClr val="lt1"/>
                </a:solidFill>
                <a:ea typeface="Roboto"/>
                <a:sym typeface="Roboto"/>
              </a:rPr>
              <a:t> </a:t>
            </a:r>
            <a:endParaRPr lang="sv-SE">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24147" y="533196"/>
            <a:ext cx="7886700" cy="3263400"/>
          </a:xfrm>
        </p:spPr>
        <p:txBody>
          <a:bodyPr/>
          <a:lstStyle/>
          <a:p>
            <a:pPr marL="139700" indent="0">
              <a:buNone/>
            </a:pPr>
            <a:r>
              <a:rPr lang="en-US" dirty="0"/>
              <a:t>To use the router in our main app file we would then require() the route module (wiki.js), then call use() on the Express application to add the Router to the middleware handling path. The two routes will then be accessible from /wiki/ and /wiki/about/.</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2" name="Picture 1"/>
          <p:cNvPicPr>
            <a:picLocks noChangeAspect="1"/>
          </p:cNvPicPr>
          <p:nvPr/>
        </p:nvPicPr>
        <p:blipFill>
          <a:blip r:embed="rId2"/>
          <a:stretch>
            <a:fillRect/>
          </a:stretch>
        </p:blipFill>
        <p:spPr>
          <a:xfrm>
            <a:off x="752339" y="2262868"/>
            <a:ext cx="4543425" cy="1009650"/>
          </a:xfrm>
          <a:prstGeom prst="rect">
            <a:avLst/>
          </a:prstGeom>
        </p:spPr>
      </p:pic>
    </p:spTree>
    <p:extLst>
      <p:ext uri="{BB962C8B-B14F-4D97-AF65-F5344CB8AC3E}">
        <p14:creationId xmlns:p14="http://schemas.microsoft.com/office/powerpoint/2010/main" val="3433499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1"/>
          <p:cNvSpPr txBox="1">
            <a:spLocks noGrp="1"/>
          </p:cNvSpPr>
          <p:nvPr>
            <p:ph type="title"/>
          </p:nvPr>
        </p:nvSpPr>
        <p:spPr>
          <a:xfrm>
            <a:off x="628654" y="432825"/>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3000" b="1" dirty="0">
                <a:solidFill>
                  <a:srgbClr val="000000"/>
                </a:solidFill>
                <a:latin typeface="Roboto"/>
                <a:ea typeface="Roboto"/>
                <a:cs typeface="Roboto"/>
                <a:sym typeface="Roboto"/>
              </a:rPr>
              <a:t>QUESTIONS?</a:t>
            </a:r>
            <a:endParaRPr sz="3000" b="1" dirty="0">
              <a:solidFill>
                <a:srgbClr val="000000"/>
              </a:solidFill>
              <a:latin typeface="Roboto"/>
              <a:ea typeface="Roboto"/>
              <a:cs typeface="Roboto"/>
              <a:sym typeface="Roboto"/>
            </a:endParaRPr>
          </a:p>
        </p:txBody>
      </p:sp>
      <p:sp>
        <p:nvSpPr>
          <p:cNvPr id="315" name="Google Shape;315;p41"/>
          <p:cNvSpPr txBox="1">
            <a:spLocks noGrp="1"/>
          </p:cNvSpPr>
          <p:nvPr>
            <p:ph type="subTitle" idx="4294967295"/>
          </p:nvPr>
        </p:nvSpPr>
        <p:spPr>
          <a:xfrm>
            <a:off x="789249" y="1294250"/>
            <a:ext cx="7793641" cy="29049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Clr>
                <a:schemeClr val="dk1"/>
              </a:buClr>
              <a:buSzPts val="1100"/>
              <a:buFont typeface="Arial"/>
              <a:buNone/>
            </a:pPr>
            <a:r>
              <a:rPr lang="en" sz="2400" dirty="0">
                <a:latin typeface="Roboto"/>
                <a:ea typeface="Roboto"/>
                <a:cs typeface="Roboto"/>
                <a:sym typeface="Roboto"/>
              </a:rPr>
              <a:t>You can find us at</a:t>
            </a:r>
            <a:endParaRPr sz="2400" dirty="0">
              <a:latin typeface="Roboto"/>
              <a:ea typeface="Roboto"/>
              <a:cs typeface="Roboto"/>
              <a:sym typeface="Roboto"/>
            </a:endParaRPr>
          </a:p>
          <a:p>
            <a:pPr marL="457200" lvl="0" indent="-381000" algn="l" rtl="0">
              <a:spcBef>
                <a:spcPts val="1000"/>
              </a:spcBef>
              <a:spcAft>
                <a:spcPts val="0"/>
              </a:spcAft>
              <a:buClr>
                <a:srgbClr val="5E85B9"/>
              </a:buClr>
              <a:buSzPts val="2400"/>
              <a:buFont typeface="Roboto"/>
              <a:buChar char="•"/>
            </a:pPr>
            <a:r>
              <a:rPr lang="en-US" sz="2400" dirty="0">
                <a:latin typeface="Roboto"/>
                <a:ea typeface="Roboto"/>
                <a:cs typeface="Roboto"/>
                <a:sym typeface="Roboto"/>
                <a:hlinkClick r:id="rId3"/>
              </a:rPr>
              <a:t>Trainer's Facebook profile</a:t>
            </a:r>
            <a:endParaRPr lang="en-US" sz="2400" dirty="0">
              <a:latin typeface="Roboto"/>
              <a:ea typeface="Roboto"/>
              <a:cs typeface="Roboto"/>
              <a:sym typeface="Roboto"/>
            </a:endParaRPr>
          </a:p>
          <a:p>
            <a:pPr marL="457200" lvl="0" indent="-381000" algn="l" rtl="0">
              <a:spcBef>
                <a:spcPts val="1000"/>
              </a:spcBef>
              <a:spcAft>
                <a:spcPts val="0"/>
              </a:spcAft>
              <a:buClr>
                <a:srgbClr val="5E85B9"/>
              </a:buClr>
              <a:buSzPts val="2400"/>
              <a:buFont typeface="Roboto"/>
              <a:buChar char="•"/>
            </a:pPr>
            <a:r>
              <a:rPr lang="en-US" sz="2400" dirty="0">
                <a:latin typeface="Roboto"/>
                <a:ea typeface="Roboto"/>
                <a:cs typeface="Roboto"/>
                <a:sym typeface="Roboto"/>
                <a:hlinkClick r:id="rId4"/>
              </a:rPr>
              <a:t>Assistant's Facebook Profile</a:t>
            </a:r>
            <a:endParaRPr lang="en" sz="2400" dirty="0">
              <a:latin typeface="Roboto"/>
              <a:ea typeface="Roboto"/>
              <a:cs typeface="Roboto"/>
              <a:sym typeface="Roboto"/>
            </a:endParaRPr>
          </a:p>
          <a:p>
            <a:pPr marL="0" lvl="0" indent="0" algn="l" rtl="0">
              <a:spcBef>
                <a:spcPts val="1000"/>
              </a:spcBef>
              <a:spcAft>
                <a:spcPts val="0"/>
              </a:spcAft>
              <a:buClr>
                <a:srgbClr val="000000"/>
              </a:buClr>
              <a:buSzPts val="1100"/>
              <a:buFont typeface="Arial"/>
              <a:buNone/>
            </a:pPr>
            <a:r>
              <a:rPr lang="en" sz="2400" dirty="0">
                <a:latin typeface="Roboto"/>
                <a:ea typeface="Roboto"/>
                <a:cs typeface="Roboto"/>
                <a:sym typeface="Roboto"/>
              </a:rPr>
              <a:t>Demo code and Materials</a:t>
            </a:r>
          </a:p>
          <a:p>
            <a:pPr lvl="0" indent="-381000">
              <a:spcBef>
                <a:spcPts val="1000"/>
              </a:spcBef>
              <a:spcAft>
                <a:spcPts val="1000"/>
              </a:spcAft>
              <a:buClr>
                <a:srgbClr val="5E85B9"/>
              </a:buClr>
              <a:buSzPts val="2400"/>
              <a:buFont typeface="Roboto"/>
              <a:buChar char="•"/>
            </a:pPr>
            <a:r>
              <a:rPr lang="en-US" sz="2400" dirty="0">
                <a:hlinkClick r:id="rId5"/>
              </a:rPr>
              <a:t>Link to GitHub repository</a:t>
            </a:r>
            <a:endParaRPr lang="en-US" sz="2400" dirty="0">
              <a:latin typeface="Roboto"/>
              <a:ea typeface="Roboto"/>
              <a:cs typeface="Roboto"/>
              <a:sym typeface="Roboto"/>
            </a:endParaRPr>
          </a:p>
        </p:txBody>
      </p:sp>
    </p:spTree>
    <p:extLst>
      <p:ext uri="{BB962C8B-B14F-4D97-AF65-F5344CB8AC3E}">
        <p14:creationId xmlns:p14="http://schemas.microsoft.com/office/powerpoint/2010/main" val="809262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227"/>
        <p:cNvGrpSpPr/>
        <p:nvPr/>
      </p:nvGrpSpPr>
      <p:grpSpPr>
        <a:xfrm>
          <a:off x="0" y="0"/>
          <a:ext cx="0" cy="0"/>
          <a:chOff x="0" y="0"/>
          <a:chExt cx="0" cy="0"/>
        </a:xfrm>
      </p:grpSpPr>
      <p:sp>
        <p:nvSpPr>
          <p:cNvPr id="228" name="Google Shape;228;p30"/>
          <p:cNvSpPr txBox="1">
            <a:spLocks noGrp="1"/>
          </p:cNvSpPr>
          <p:nvPr>
            <p:ph type="title"/>
          </p:nvPr>
        </p:nvSpPr>
        <p:spPr>
          <a:xfrm>
            <a:off x="628654" y="432825"/>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3000" b="1" dirty="0">
                <a:solidFill>
                  <a:srgbClr val="000000"/>
                </a:solidFill>
                <a:latin typeface="Roboto"/>
                <a:ea typeface="Roboto"/>
                <a:cs typeface="Roboto"/>
                <a:sym typeface="Roboto"/>
              </a:rPr>
              <a:t>WHAT IS </a:t>
            </a:r>
            <a:r>
              <a:rPr lang="en" sz="3000" b="1" dirty="0">
                <a:solidFill>
                  <a:srgbClr val="7030A0"/>
                </a:solidFill>
                <a:latin typeface="Roboto"/>
                <a:ea typeface="Roboto"/>
                <a:cs typeface="Roboto"/>
                <a:sym typeface="Roboto"/>
              </a:rPr>
              <a:t>EXPRESS.JS?</a:t>
            </a:r>
            <a:endParaRPr sz="3000" b="1" dirty="0">
              <a:solidFill>
                <a:srgbClr val="000000"/>
              </a:solidFill>
              <a:latin typeface="Roboto"/>
              <a:ea typeface="Roboto"/>
              <a:cs typeface="Roboto"/>
              <a:sym typeface="Roboto"/>
            </a:endParaRPr>
          </a:p>
        </p:txBody>
      </p:sp>
      <p:sp>
        <p:nvSpPr>
          <p:cNvPr id="229" name="Google Shape;229;p30"/>
          <p:cNvSpPr txBox="1">
            <a:spLocks noGrp="1"/>
          </p:cNvSpPr>
          <p:nvPr>
            <p:ph type="body" idx="1"/>
          </p:nvPr>
        </p:nvSpPr>
        <p:spPr>
          <a:xfrm>
            <a:off x="628649" y="1178325"/>
            <a:ext cx="7886700" cy="3263400"/>
          </a:xfrm>
          <a:prstGeom prst="rect">
            <a:avLst/>
          </a:prstGeom>
          <a:noFill/>
          <a:ln>
            <a:noFill/>
          </a:ln>
        </p:spPr>
        <p:txBody>
          <a:bodyPr spcFirstLastPara="1" wrap="square" lIns="68575" tIns="34275" rIns="68575" bIns="34275" anchor="t" anchorCtr="0">
            <a:noAutofit/>
          </a:bodyPr>
          <a:lstStyle/>
          <a:p>
            <a:pPr marL="139700" indent="0">
              <a:buNone/>
            </a:pPr>
            <a:r>
              <a:rPr lang="en-US" dirty="0"/>
              <a:t>Express.js, or simply Express, is a back end web application framework for building RESTful APIs with Node.js, released as free and open-source software under the MIT License. </a:t>
            </a:r>
          </a:p>
          <a:p>
            <a:pPr marL="139700" indent="0">
              <a:buNone/>
            </a:pPr>
            <a:endParaRPr lang="en-US" dirty="0"/>
          </a:p>
          <a:p>
            <a:pPr marL="139700" indent="0">
              <a:buNone/>
            </a:pPr>
            <a:r>
              <a:rPr lang="en-US" dirty="0" err="1"/>
              <a:t>Express.Js</a:t>
            </a:r>
            <a:r>
              <a:rPr lang="en-US" dirty="0"/>
              <a:t> is one of the best backend development JavaScript Framework. The primary usage of it is creating Restful API’s what accept request from frontend and send the appropriate response.</a:t>
            </a:r>
          </a:p>
          <a:p>
            <a:pPr marL="139700" indent="0">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24147" y="533195"/>
            <a:ext cx="7886700" cy="3868987"/>
          </a:xfrm>
        </p:spPr>
        <p:txBody>
          <a:bodyPr/>
          <a:lstStyle/>
          <a:p>
            <a:pPr marL="139700" indent="0">
              <a:buNone/>
            </a:pPr>
            <a:r>
              <a:rPr lang="en-US" b="1" dirty="0"/>
              <a:t>Why Express.js?</a:t>
            </a:r>
            <a:endParaRPr lang="en-US" dirty="0"/>
          </a:p>
          <a:p>
            <a:r>
              <a:rPr lang="en-US" dirty="0"/>
              <a:t>You only need to learn one language for both frontend and backend development, Which is JavaScript. To develop a web frontend, You need HTML, CSS, and JS. So, JavaScript is necessary and the same language is used to code backend if it’s Express.js.</a:t>
            </a:r>
          </a:p>
          <a:p>
            <a:r>
              <a:rPr lang="en-US" dirty="0"/>
              <a:t>The support of Node.js is one of the best reasons because of which you should choose Express.js. So that you can develop an Express.js backend with the support of all the NPM packages that make the process easier.</a:t>
            </a:r>
          </a:p>
          <a:p>
            <a:r>
              <a:rPr lang="en-US" dirty="0"/>
              <a:t>You would be able to debug your application faster than ever with the help of the debugging mechanism it offers to its users. This helps to find error points easily without taking much time.</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2719078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24147" y="533195"/>
            <a:ext cx="7886700" cy="3868987"/>
          </a:xfrm>
        </p:spPr>
        <p:txBody>
          <a:bodyPr/>
          <a:lstStyle/>
          <a:p>
            <a:pPr marL="139700" indent="0">
              <a:buNone/>
            </a:pPr>
            <a:r>
              <a:rPr lang="en-US" dirty="0"/>
              <a:t>While Express itself is fairly minimalist, developers have created compatible middleware packages to address almost any web development problem. There are libraries to work with cookies, sessions, user logins, URL parameters, POST data, security headers, and many more.</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pic>
        <p:nvPicPr>
          <p:cNvPr id="5" name="Picture 4"/>
          <p:cNvPicPr>
            <a:picLocks noChangeAspect="1"/>
          </p:cNvPicPr>
          <p:nvPr/>
        </p:nvPicPr>
        <p:blipFill>
          <a:blip r:embed="rId2"/>
          <a:stretch>
            <a:fillRect/>
          </a:stretch>
        </p:blipFill>
        <p:spPr>
          <a:xfrm>
            <a:off x="2360975" y="2305594"/>
            <a:ext cx="3533775" cy="1943100"/>
          </a:xfrm>
          <a:prstGeom prst="rect">
            <a:avLst/>
          </a:prstGeom>
        </p:spPr>
      </p:pic>
    </p:spTree>
    <p:extLst>
      <p:ext uri="{BB962C8B-B14F-4D97-AF65-F5344CB8AC3E}">
        <p14:creationId xmlns:p14="http://schemas.microsoft.com/office/powerpoint/2010/main" val="1622669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227"/>
        <p:cNvGrpSpPr/>
        <p:nvPr/>
      </p:nvGrpSpPr>
      <p:grpSpPr>
        <a:xfrm>
          <a:off x="0" y="0"/>
          <a:ext cx="0" cy="0"/>
          <a:chOff x="0" y="0"/>
          <a:chExt cx="0" cy="0"/>
        </a:xfrm>
      </p:grpSpPr>
      <p:sp>
        <p:nvSpPr>
          <p:cNvPr id="228" name="Google Shape;228;p30"/>
          <p:cNvSpPr txBox="1">
            <a:spLocks noGrp="1"/>
          </p:cNvSpPr>
          <p:nvPr>
            <p:ph type="title"/>
          </p:nvPr>
        </p:nvSpPr>
        <p:spPr>
          <a:xfrm>
            <a:off x="628654" y="432825"/>
            <a:ext cx="7694700" cy="745500"/>
          </a:xfrm>
          <a:prstGeom prst="rect">
            <a:avLst/>
          </a:prstGeom>
          <a:noFill/>
          <a:ln>
            <a:noFill/>
          </a:ln>
        </p:spPr>
        <p:txBody>
          <a:bodyPr spcFirstLastPara="1" wrap="square" lIns="68575" tIns="34275" rIns="68575" bIns="34275" anchor="ctr" anchorCtr="0">
            <a:noAutofit/>
          </a:bodyPr>
          <a:lstStyle/>
          <a:p>
            <a:pPr lvl="0">
              <a:lnSpc>
                <a:spcPct val="100000"/>
              </a:lnSpc>
              <a:buSzPts val="1100"/>
            </a:pPr>
            <a:r>
              <a:rPr lang="en-US" sz="3000" b="1" dirty="0">
                <a:solidFill>
                  <a:srgbClr val="000000"/>
                </a:solidFill>
                <a:latin typeface="Roboto"/>
                <a:ea typeface="Roboto"/>
                <a:cs typeface="Roboto"/>
                <a:sym typeface="Roboto"/>
              </a:rPr>
              <a:t>CREATE SIMPLE SERVER</a:t>
            </a:r>
            <a:endParaRPr sz="3000" b="1" dirty="0">
              <a:solidFill>
                <a:srgbClr val="000000"/>
              </a:solidFill>
              <a:latin typeface="Roboto"/>
              <a:ea typeface="Roboto"/>
              <a:cs typeface="Roboto"/>
              <a:sym typeface="Roboto"/>
            </a:endParaRPr>
          </a:p>
        </p:txBody>
      </p:sp>
      <p:sp>
        <p:nvSpPr>
          <p:cNvPr id="229" name="Google Shape;229;p30"/>
          <p:cNvSpPr txBox="1">
            <a:spLocks noGrp="1"/>
          </p:cNvSpPr>
          <p:nvPr>
            <p:ph type="body" idx="1"/>
          </p:nvPr>
        </p:nvSpPr>
        <p:spPr>
          <a:xfrm>
            <a:off x="628649" y="1178325"/>
            <a:ext cx="7886700" cy="3263400"/>
          </a:xfrm>
          <a:prstGeom prst="rect">
            <a:avLst/>
          </a:prstGeom>
          <a:noFill/>
          <a:ln>
            <a:noFill/>
          </a:ln>
        </p:spPr>
        <p:txBody>
          <a:bodyPr spcFirstLastPara="1" wrap="square" lIns="68575" tIns="34275" rIns="68575" bIns="34275" anchor="t" anchorCtr="0">
            <a:noAutofit/>
          </a:bodyPr>
          <a:lstStyle/>
          <a:p>
            <a:pPr marL="139700" indent="0">
              <a:buNone/>
            </a:pPr>
            <a:r>
              <a:rPr lang="en-US" dirty="0"/>
              <a:t> </a:t>
            </a:r>
            <a:endParaRPr lang="mk-MK" dirty="0"/>
          </a:p>
          <a:p>
            <a:pPr marL="139700" indent="0">
              <a:buNone/>
            </a:pPr>
            <a:endParaRPr lang="mk-MK" dirty="0"/>
          </a:p>
          <a:p>
            <a:pPr marL="139700" indent="0">
              <a:buNone/>
            </a:pPr>
            <a:endParaRPr lang="mk-MK" dirty="0"/>
          </a:p>
          <a:p>
            <a:pPr marL="139700" indent="0">
              <a:buNone/>
            </a:pPr>
            <a:r>
              <a:rPr lang="en-US" dirty="0"/>
              <a:t>The first two lines </a:t>
            </a:r>
            <a:r>
              <a:rPr lang="en-US" b="1" dirty="0"/>
              <a:t>require() (import) </a:t>
            </a:r>
            <a:r>
              <a:rPr lang="en-US" dirty="0"/>
              <a:t>the express module and </a:t>
            </a:r>
            <a:r>
              <a:rPr lang="en-US" b="1" dirty="0"/>
              <a:t>create</a:t>
            </a:r>
            <a:r>
              <a:rPr lang="en-US" dirty="0"/>
              <a:t> an Express application. This object, which is traditionally named </a:t>
            </a:r>
            <a:r>
              <a:rPr lang="en-US" b="1" dirty="0"/>
              <a:t>app</a:t>
            </a:r>
            <a:r>
              <a:rPr lang="en-US" dirty="0"/>
              <a:t>, has methods for routing HTTP requests, configuring middleware, rendering HTML views, registering a template engine, and modifying application settings that control how the application behaves</a:t>
            </a:r>
            <a:r>
              <a:rPr lang="mk-MK" dirty="0"/>
              <a:t>.</a:t>
            </a:r>
            <a:endParaRPr lang="en-US" dirty="0"/>
          </a:p>
        </p:txBody>
      </p:sp>
      <p:pic>
        <p:nvPicPr>
          <p:cNvPr id="2" name="Picture 1"/>
          <p:cNvPicPr>
            <a:picLocks noChangeAspect="1"/>
          </p:cNvPicPr>
          <p:nvPr/>
        </p:nvPicPr>
        <p:blipFill>
          <a:blip r:embed="rId3"/>
          <a:stretch>
            <a:fillRect/>
          </a:stretch>
        </p:blipFill>
        <p:spPr>
          <a:xfrm>
            <a:off x="722337" y="1331323"/>
            <a:ext cx="5391150" cy="952500"/>
          </a:xfrm>
          <a:prstGeom prst="rect">
            <a:avLst/>
          </a:prstGeom>
        </p:spPr>
      </p:pic>
    </p:spTree>
    <p:extLst>
      <p:ext uri="{BB962C8B-B14F-4D97-AF65-F5344CB8AC3E}">
        <p14:creationId xmlns:p14="http://schemas.microsoft.com/office/powerpoint/2010/main" val="1047018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227"/>
        <p:cNvGrpSpPr/>
        <p:nvPr/>
      </p:nvGrpSpPr>
      <p:grpSpPr>
        <a:xfrm>
          <a:off x="0" y="0"/>
          <a:ext cx="0" cy="0"/>
          <a:chOff x="0" y="0"/>
          <a:chExt cx="0" cy="0"/>
        </a:xfrm>
      </p:grpSpPr>
      <p:sp>
        <p:nvSpPr>
          <p:cNvPr id="229" name="Google Shape;229;p30"/>
          <p:cNvSpPr txBox="1">
            <a:spLocks noGrp="1"/>
          </p:cNvSpPr>
          <p:nvPr>
            <p:ph type="body" idx="1"/>
          </p:nvPr>
        </p:nvSpPr>
        <p:spPr>
          <a:xfrm>
            <a:off x="595992" y="688468"/>
            <a:ext cx="7886700" cy="3263400"/>
          </a:xfrm>
          <a:prstGeom prst="rect">
            <a:avLst/>
          </a:prstGeom>
          <a:noFill/>
          <a:ln>
            <a:noFill/>
          </a:ln>
        </p:spPr>
        <p:txBody>
          <a:bodyPr spcFirstLastPara="1" wrap="square" lIns="68575" tIns="34275" rIns="68575" bIns="34275" anchor="t" anchorCtr="0">
            <a:noAutofit/>
          </a:bodyPr>
          <a:lstStyle/>
          <a:p>
            <a:pPr marL="139700" indent="0">
              <a:buNone/>
            </a:pPr>
            <a:r>
              <a:rPr lang="en-US" dirty="0"/>
              <a:t> </a:t>
            </a:r>
            <a:endParaRPr lang="mk-MK" dirty="0"/>
          </a:p>
          <a:p>
            <a:pPr marL="139700" indent="0">
              <a:buNone/>
            </a:pPr>
            <a:endParaRPr lang="mk-MK" dirty="0"/>
          </a:p>
          <a:p>
            <a:pPr marL="139700" indent="0">
              <a:buNone/>
            </a:pPr>
            <a:endParaRPr lang="mk-MK" dirty="0"/>
          </a:p>
          <a:p>
            <a:pPr marL="139700" indent="0">
              <a:buNone/>
            </a:pPr>
            <a:r>
              <a:rPr lang="en-US" dirty="0"/>
              <a:t>The middle part of the code shows a </a:t>
            </a:r>
            <a:r>
              <a:rPr lang="en-US" b="1" dirty="0"/>
              <a:t>route definition</a:t>
            </a:r>
            <a:r>
              <a:rPr lang="en-US" dirty="0"/>
              <a:t>. The </a:t>
            </a:r>
            <a:r>
              <a:rPr lang="en-US" b="1" dirty="0" err="1"/>
              <a:t>app.get</a:t>
            </a:r>
            <a:r>
              <a:rPr lang="en-US" b="1" dirty="0"/>
              <a:t>() </a:t>
            </a:r>
            <a:r>
              <a:rPr lang="en-US" dirty="0"/>
              <a:t>method specifies a callback function that will be invoked whenever there is an HTTP GET request with a path ('/') relative to the site root. The callback function takes a </a:t>
            </a:r>
            <a:r>
              <a:rPr lang="en-US" b="1" dirty="0"/>
              <a:t>request</a:t>
            </a:r>
            <a:r>
              <a:rPr lang="en-US" dirty="0"/>
              <a:t> and a </a:t>
            </a:r>
            <a:r>
              <a:rPr lang="en-US" b="1" dirty="0"/>
              <a:t>response</a:t>
            </a:r>
            <a:r>
              <a:rPr lang="en-US" dirty="0"/>
              <a:t> object as arguments, and calls send() on the response to return the string "Hello World!“</a:t>
            </a:r>
            <a:r>
              <a:rPr lang="mk-MK" dirty="0"/>
              <a:t>.</a:t>
            </a:r>
            <a:endParaRPr lang="en-US" dirty="0"/>
          </a:p>
        </p:txBody>
      </p:sp>
      <p:pic>
        <p:nvPicPr>
          <p:cNvPr id="3" name="Picture 2"/>
          <p:cNvPicPr>
            <a:picLocks noChangeAspect="1"/>
          </p:cNvPicPr>
          <p:nvPr/>
        </p:nvPicPr>
        <p:blipFill>
          <a:blip r:embed="rId3"/>
          <a:stretch>
            <a:fillRect/>
          </a:stretch>
        </p:blipFill>
        <p:spPr>
          <a:xfrm>
            <a:off x="749752" y="869360"/>
            <a:ext cx="4705350" cy="962025"/>
          </a:xfrm>
          <a:prstGeom prst="rect">
            <a:avLst/>
          </a:prstGeom>
        </p:spPr>
      </p:pic>
    </p:spTree>
    <p:extLst>
      <p:ext uri="{BB962C8B-B14F-4D97-AF65-F5344CB8AC3E}">
        <p14:creationId xmlns:p14="http://schemas.microsoft.com/office/powerpoint/2010/main" val="2076948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227"/>
        <p:cNvGrpSpPr/>
        <p:nvPr/>
      </p:nvGrpSpPr>
      <p:grpSpPr>
        <a:xfrm>
          <a:off x="0" y="0"/>
          <a:ext cx="0" cy="0"/>
          <a:chOff x="0" y="0"/>
          <a:chExt cx="0" cy="0"/>
        </a:xfrm>
      </p:grpSpPr>
      <p:sp>
        <p:nvSpPr>
          <p:cNvPr id="229" name="Google Shape;229;p30"/>
          <p:cNvSpPr txBox="1">
            <a:spLocks noGrp="1"/>
          </p:cNvSpPr>
          <p:nvPr>
            <p:ph type="body" idx="1"/>
          </p:nvPr>
        </p:nvSpPr>
        <p:spPr>
          <a:xfrm>
            <a:off x="595992" y="688468"/>
            <a:ext cx="7886700" cy="3263400"/>
          </a:xfrm>
          <a:prstGeom prst="rect">
            <a:avLst/>
          </a:prstGeom>
          <a:noFill/>
          <a:ln>
            <a:noFill/>
          </a:ln>
        </p:spPr>
        <p:txBody>
          <a:bodyPr spcFirstLastPara="1" wrap="square" lIns="68575" tIns="34275" rIns="68575" bIns="34275" anchor="t" anchorCtr="0">
            <a:noAutofit/>
          </a:bodyPr>
          <a:lstStyle/>
          <a:p>
            <a:pPr marL="139700" indent="0">
              <a:buNone/>
            </a:pPr>
            <a:r>
              <a:rPr lang="en-US" dirty="0"/>
              <a:t> </a:t>
            </a:r>
            <a:endParaRPr lang="mk-MK" dirty="0"/>
          </a:p>
          <a:p>
            <a:pPr marL="139700" indent="0">
              <a:buNone/>
            </a:pPr>
            <a:endParaRPr lang="mk-MK" dirty="0"/>
          </a:p>
          <a:p>
            <a:pPr marL="139700" indent="0">
              <a:buNone/>
            </a:pPr>
            <a:endParaRPr lang="mk-MK" dirty="0"/>
          </a:p>
          <a:p>
            <a:pPr marL="139700" indent="0">
              <a:buNone/>
            </a:pPr>
            <a:r>
              <a:rPr lang="en-US" dirty="0"/>
              <a:t>The final block </a:t>
            </a:r>
            <a:r>
              <a:rPr lang="en-US" b="1" dirty="0"/>
              <a:t>starts up the server </a:t>
            </a:r>
            <a:r>
              <a:rPr lang="en-US" dirty="0"/>
              <a:t>on a specified port ('3000') and prints a log comment to the console. With the server running, you could go to localhost:3000 in your browser to see the example response returned.</a:t>
            </a:r>
          </a:p>
        </p:txBody>
      </p:sp>
      <p:pic>
        <p:nvPicPr>
          <p:cNvPr id="2" name="Picture 1"/>
          <p:cNvPicPr>
            <a:picLocks noChangeAspect="1"/>
          </p:cNvPicPr>
          <p:nvPr/>
        </p:nvPicPr>
        <p:blipFill>
          <a:blip r:embed="rId3"/>
          <a:stretch>
            <a:fillRect/>
          </a:stretch>
        </p:blipFill>
        <p:spPr>
          <a:xfrm>
            <a:off x="791934" y="832159"/>
            <a:ext cx="5400675" cy="904875"/>
          </a:xfrm>
          <a:prstGeom prst="rect">
            <a:avLst/>
          </a:prstGeom>
        </p:spPr>
      </p:pic>
    </p:spTree>
    <p:extLst>
      <p:ext uri="{BB962C8B-B14F-4D97-AF65-F5344CB8AC3E}">
        <p14:creationId xmlns:p14="http://schemas.microsoft.com/office/powerpoint/2010/main" val="1449399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227"/>
        <p:cNvGrpSpPr/>
        <p:nvPr/>
      </p:nvGrpSpPr>
      <p:grpSpPr>
        <a:xfrm>
          <a:off x="0" y="0"/>
          <a:ext cx="0" cy="0"/>
          <a:chOff x="0" y="0"/>
          <a:chExt cx="0" cy="0"/>
        </a:xfrm>
      </p:grpSpPr>
      <p:sp>
        <p:nvSpPr>
          <p:cNvPr id="228" name="Google Shape;228;p30"/>
          <p:cNvSpPr txBox="1">
            <a:spLocks noGrp="1"/>
          </p:cNvSpPr>
          <p:nvPr>
            <p:ph type="title"/>
          </p:nvPr>
        </p:nvSpPr>
        <p:spPr>
          <a:xfrm>
            <a:off x="628654" y="432825"/>
            <a:ext cx="7694700" cy="745500"/>
          </a:xfrm>
          <a:prstGeom prst="rect">
            <a:avLst/>
          </a:prstGeom>
          <a:noFill/>
          <a:ln>
            <a:noFill/>
          </a:ln>
        </p:spPr>
        <p:txBody>
          <a:bodyPr spcFirstLastPara="1" wrap="square" lIns="68575" tIns="34275" rIns="68575" bIns="34275" anchor="ctr" anchorCtr="0">
            <a:noAutofit/>
          </a:bodyPr>
          <a:lstStyle/>
          <a:p>
            <a:pPr lvl="0">
              <a:lnSpc>
                <a:spcPct val="100000"/>
              </a:lnSpc>
              <a:buSzPts val="1100"/>
            </a:pPr>
            <a:r>
              <a:rPr lang="en-US" sz="3000" b="1" dirty="0">
                <a:solidFill>
                  <a:srgbClr val="000000"/>
                </a:solidFill>
                <a:latin typeface="Roboto"/>
                <a:ea typeface="Roboto"/>
                <a:cs typeface="Roboto"/>
                <a:sym typeface="Roboto"/>
              </a:rPr>
              <a:t>CREATE ROUTE HANDLERS</a:t>
            </a:r>
            <a:endParaRPr sz="3000" b="1" dirty="0">
              <a:solidFill>
                <a:srgbClr val="000000"/>
              </a:solidFill>
              <a:latin typeface="Roboto"/>
              <a:ea typeface="Roboto"/>
              <a:cs typeface="Roboto"/>
              <a:sym typeface="Roboto"/>
            </a:endParaRPr>
          </a:p>
        </p:txBody>
      </p:sp>
      <p:sp>
        <p:nvSpPr>
          <p:cNvPr id="229" name="Google Shape;229;p30"/>
          <p:cNvSpPr txBox="1">
            <a:spLocks noGrp="1"/>
          </p:cNvSpPr>
          <p:nvPr>
            <p:ph type="body" idx="1"/>
          </p:nvPr>
        </p:nvSpPr>
        <p:spPr>
          <a:xfrm>
            <a:off x="628649" y="1178325"/>
            <a:ext cx="7886700" cy="3263400"/>
          </a:xfrm>
          <a:prstGeom prst="rect">
            <a:avLst/>
          </a:prstGeom>
          <a:noFill/>
          <a:ln>
            <a:noFill/>
          </a:ln>
        </p:spPr>
        <p:txBody>
          <a:bodyPr spcFirstLastPara="1" wrap="square" lIns="68575" tIns="34275" rIns="68575" bIns="34275" anchor="t" anchorCtr="0">
            <a:noAutofit/>
          </a:bodyPr>
          <a:lstStyle/>
          <a:p>
            <a:pPr marL="139700" indent="0">
              <a:buNone/>
            </a:pPr>
            <a:r>
              <a:rPr lang="en-US" dirty="0"/>
              <a:t> </a:t>
            </a:r>
            <a:endParaRPr lang="mk-MK" dirty="0"/>
          </a:p>
          <a:p>
            <a:pPr marL="139700" indent="0">
              <a:buNone/>
            </a:pPr>
            <a:r>
              <a:rPr lang="en-US" dirty="0"/>
              <a:t>Often it is useful to group route handlers for a particular part of a site together and access them using a common route-prefix (e.g. a site with a Wiki might have all wiki-related routes in one file and have them accessed with a route prefix of /wiki/). In Express this is achieved by using the </a:t>
            </a:r>
            <a:r>
              <a:rPr lang="en-US" b="1" dirty="0" err="1"/>
              <a:t>express.Router</a:t>
            </a:r>
            <a:r>
              <a:rPr lang="en-US" dirty="0"/>
              <a:t> object. For example, we can create our wiki route in a module named wiki.js, and then export the Router object, as shown in the picture:</a:t>
            </a:r>
          </a:p>
        </p:txBody>
      </p:sp>
    </p:spTree>
    <p:extLst>
      <p:ext uri="{BB962C8B-B14F-4D97-AF65-F5344CB8AC3E}">
        <p14:creationId xmlns:p14="http://schemas.microsoft.com/office/powerpoint/2010/main" val="1015282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227"/>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495005" y="261938"/>
            <a:ext cx="4944019" cy="3983138"/>
          </a:xfrm>
          <a:prstGeom prst="rect">
            <a:avLst/>
          </a:prstGeom>
        </p:spPr>
      </p:pic>
    </p:spTree>
    <p:extLst>
      <p:ext uri="{BB962C8B-B14F-4D97-AF65-F5344CB8AC3E}">
        <p14:creationId xmlns:p14="http://schemas.microsoft.com/office/powerpoint/2010/main" val="204842970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em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577</TotalTime>
  <Words>336</Words>
  <Application>Microsoft Office PowerPoint</Application>
  <PresentationFormat>On-screen Show (16:9)</PresentationFormat>
  <Paragraphs>45</Paragraphs>
  <Slides>11</Slides>
  <Notes>8</Notes>
  <HiddenSlides>0</HiddenSlides>
  <MMClips>0</MMClips>
  <ScaleCrop>false</ScaleCrop>
  <HeadingPairs>
    <vt:vector size="4" baseType="variant">
      <vt:variant>
        <vt:lpstr>Theme</vt:lpstr>
      </vt:variant>
      <vt:variant>
        <vt:i4>2</vt:i4>
      </vt:variant>
      <vt:variant>
        <vt:lpstr>Slide Titles</vt:lpstr>
      </vt:variant>
      <vt:variant>
        <vt:i4>11</vt:i4>
      </vt:variant>
    </vt:vector>
  </HeadingPairs>
  <TitlesOfParts>
    <vt:vector size="13" baseType="lpstr">
      <vt:lpstr>Office Theme</vt:lpstr>
      <vt:lpstr>Aemelia template</vt:lpstr>
      <vt:lpstr>EXPRESS</vt:lpstr>
      <vt:lpstr>WHAT IS EXPRESS.JS?</vt:lpstr>
      <vt:lpstr>PowerPoint Presentation</vt:lpstr>
      <vt:lpstr>PowerPoint Presentation</vt:lpstr>
      <vt:lpstr>CREATE SIMPLE SERVER</vt:lpstr>
      <vt:lpstr>PowerPoint Presentation</vt:lpstr>
      <vt:lpstr>PowerPoint Presentation</vt:lpstr>
      <vt:lpstr>CREATE ROUTE HANDLERS</vt:lpstr>
      <vt:lpstr>PowerPoint Presentation</vt:lpstr>
      <vt:lpstr>PowerPoint Presentation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 and Visual Studio</dc:title>
  <dc:creator>kristina</dc:creator>
  <cp:lastModifiedBy>kristina</cp:lastModifiedBy>
  <cp:revision>63</cp:revision>
  <dcterms:modified xsi:type="dcterms:W3CDTF">2023-03-08T19:49:22Z</dcterms:modified>
</cp:coreProperties>
</file>