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1" r:id="rId1"/>
    <p:sldMasterId id="2147483670" r:id="rId2"/>
  </p:sldMasterIdLst>
  <p:notesMasterIdLst>
    <p:notesMasterId r:id="rId19"/>
  </p:notesMasterIdLst>
  <p:sldIdLst>
    <p:sldId id="256" r:id="rId3"/>
    <p:sldId id="261" r:id="rId4"/>
    <p:sldId id="316" r:id="rId5"/>
    <p:sldId id="279" r:id="rId6"/>
    <p:sldId id="320" r:id="rId7"/>
    <p:sldId id="321" r:id="rId8"/>
    <p:sldId id="322" r:id="rId9"/>
    <p:sldId id="323" r:id="rId10"/>
    <p:sldId id="324" r:id="rId11"/>
    <p:sldId id="325" r:id="rId12"/>
    <p:sldId id="326" r:id="rId13"/>
    <p:sldId id="329" r:id="rId14"/>
    <p:sldId id="327" r:id="rId15"/>
    <p:sldId id="328" r:id="rId16"/>
    <p:sldId id="277" r:id="rId17"/>
    <p:sldId id="330" r:id="rId18"/>
  </p:sldIdLst>
  <p:sldSz cx="9144000" cy="5143500" type="screen16x9"/>
  <p:notesSz cx="6858000" cy="9144000"/>
  <p:embeddedFontLs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Roboto Medium"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E2B98-88FF-4F5B-90DF-17F6FC83B82D}" v="2" dt="2020-03-03T09:17:53.447"/>
    <p1510:client id="{52039CC0-BB78-4695-9088-BABE162012C2}" v="5" dt="2023-03-15T16:21:30.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45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e1ca1c087_0_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g7e1ca1c087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e24b9fb81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7e24b9fb81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7e24b9fb81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351596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24b9fb81_0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7e24b9fb81_0_1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7e24b9fb81_0_12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sp>
        <p:nvSpPr>
          <p:cNvPr id="64" name="Google Shape;64;p14"/>
          <p:cNvSpPr txBox="1">
            <a:spLocks noGrp="1"/>
          </p:cNvSpPr>
          <p:nvPr>
            <p:ph type="ctrTitle"/>
          </p:nvPr>
        </p:nvSpPr>
        <p:spPr>
          <a:xfrm>
            <a:off x="685800" y="841772"/>
            <a:ext cx="7772400" cy="1790700"/>
          </a:xfrm>
          <a:prstGeom prst="rect">
            <a:avLst/>
          </a:prstGeom>
          <a:noFill/>
          <a:ln>
            <a:noFill/>
          </a:ln>
        </p:spPr>
        <p:txBody>
          <a:bodyPr spcFirstLastPara="1" wrap="square" lIns="68575" tIns="34275" rIns="68575" bIns="34275" anchor="b" anchorCtr="0">
            <a:no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66" name="Google Shape;66;p1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8" name="Google Shape;68;p1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69" name="Google Shape;69;p14"/>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2" name="Google Shape;132;p2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35" name="Google Shape;135;p23"/>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rot="5400000">
            <a:off x="5350051"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24"/>
          <p:cNvSpPr txBox="1">
            <a:spLocks noGrp="1"/>
          </p:cNvSpPr>
          <p:nvPr>
            <p:ph type="body" idx="1"/>
          </p:nvPr>
        </p:nvSpPr>
        <p:spPr>
          <a:xfrm rot="5400000">
            <a:off x="1349476"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39" name="Google Shape;139;p24"/>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24"/>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24"/>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42" name="Google Shape;142;p24"/>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6FA8DC"/>
        </a:solidFill>
        <a:effectLst/>
      </p:bgPr>
    </p:bg>
    <p:spTree>
      <p:nvGrpSpPr>
        <p:cNvPr id="1" name="Shape 9"/>
        <p:cNvGrpSpPr/>
        <p:nvPr/>
      </p:nvGrpSpPr>
      <p:grpSpPr>
        <a:xfrm>
          <a:off x="0" y="0"/>
          <a:ext cx="0" cy="0"/>
          <a:chOff x="0" y="0"/>
          <a:chExt cx="0" cy="0"/>
        </a:xfrm>
      </p:grpSpPr>
      <p:pic>
        <p:nvPicPr>
          <p:cNvPr id="10" name="Google Shape;10;p2" descr="aemelia_icons.png"/>
          <p:cNvPicPr preferRelativeResize="0"/>
          <p:nvPr/>
        </p:nvPicPr>
        <p:blipFill rotWithShape="1">
          <a:blip r:embed="rId2">
            <a:alphaModFix amt="40000"/>
          </a:blip>
          <a:srcRect t="30860" b="30860"/>
          <a:stretch/>
        </p:blipFill>
        <p:spPr>
          <a:xfrm>
            <a:off x="0" y="-2"/>
            <a:ext cx="9144000" cy="1968874"/>
          </a:xfrm>
          <a:prstGeom prst="rect">
            <a:avLst/>
          </a:prstGeom>
          <a:noFill/>
          <a:ln>
            <a:noFill/>
          </a:ln>
        </p:spPr>
      </p:pic>
      <p:sp>
        <p:nvSpPr>
          <p:cNvPr id="11" name="Google Shape;11;p2"/>
          <p:cNvSpPr txBox="1">
            <a:spLocks noGrp="1"/>
          </p:cNvSpPr>
          <p:nvPr>
            <p:ph type="ctrTitle"/>
          </p:nvPr>
        </p:nvSpPr>
        <p:spPr>
          <a:xfrm>
            <a:off x="2786525" y="1968875"/>
            <a:ext cx="5859600" cy="27663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FFFFFF"/>
              </a:buClr>
              <a:buSzPts val="4800"/>
              <a:buNone/>
              <a:defRPr sz="4800">
                <a:solidFill>
                  <a:srgbClr val="FFFFFF"/>
                </a:solidFill>
              </a:defRPr>
            </a:lvl1pPr>
            <a:lvl2pPr lvl="1" algn="ctr">
              <a:spcBef>
                <a:spcPts val="0"/>
              </a:spcBef>
              <a:spcAft>
                <a:spcPts val="0"/>
              </a:spcAft>
              <a:buClr>
                <a:srgbClr val="FFFFFF"/>
              </a:buClr>
              <a:buSzPts val="4800"/>
              <a:buNone/>
              <a:defRPr sz="4800">
                <a:solidFill>
                  <a:srgbClr val="FFFFFF"/>
                </a:solidFill>
              </a:defRPr>
            </a:lvl2pPr>
            <a:lvl3pPr lvl="2" algn="ctr">
              <a:spcBef>
                <a:spcPts val="0"/>
              </a:spcBef>
              <a:spcAft>
                <a:spcPts val="0"/>
              </a:spcAft>
              <a:buClr>
                <a:srgbClr val="FFFFFF"/>
              </a:buClr>
              <a:buSzPts val="4800"/>
              <a:buNone/>
              <a:defRPr sz="4800">
                <a:solidFill>
                  <a:srgbClr val="FFFFFF"/>
                </a:solidFill>
              </a:defRPr>
            </a:lvl3pPr>
            <a:lvl4pPr lvl="3" algn="ctr">
              <a:spcBef>
                <a:spcPts val="0"/>
              </a:spcBef>
              <a:spcAft>
                <a:spcPts val="0"/>
              </a:spcAft>
              <a:buClr>
                <a:srgbClr val="FFFFFF"/>
              </a:buClr>
              <a:buSzPts val="4800"/>
              <a:buNone/>
              <a:defRPr sz="4800">
                <a:solidFill>
                  <a:srgbClr val="FFFFFF"/>
                </a:solidFill>
              </a:defRPr>
            </a:lvl4pPr>
            <a:lvl5pPr lvl="4" algn="ctr">
              <a:spcBef>
                <a:spcPts val="0"/>
              </a:spcBef>
              <a:spcAft>
                <a:spcPts val="0"/>
              </a:spcAft>
              <a:buClr>
                <a:srgbClr val="FFFFFF"/>
              </a:buClr>
              <a:buSzPts val="4800"/>
              <a:buNone/>
              <a:defRPr sz="4800">
                <a:solidFill>
                  <a:srgbClr val="FFFFFF"/>
                </a:solidFill>
              </a:defRPr>
            </a:lvl5pPr>
            <a:lvl6pPr lvl="5" algn="ctr">
              <a:spcBef>
                <a:spcPts val="0"/>
              </a:spcBef>
              <a:spcAft>
                <a:spcPts val="0"/>
              </a:spcAft>
              <a:buClr>
                <a:srgbClr val="FFFFFF"/>
              </a:buClr>
              <a:buSzPts val="4800"/>
              <a:buNone/>
              <a:defRPr sz="4800">
                <a:solidFill>
                  <a:srgbClr val="FFFFFF"/>
                </a:solidFill>
              </a:defRPr>
            </a:lvl6pPr>
            <a:lvl7pPr lvl="6" algn="ctr">
              <a:spcBef>
                <a:spcPts val="0"/>
              </a:spcBef>
              <a:spcAft>
                <a:spcPts val="0"/>
              </a:spcAft>
              <a:buClr>
                <a:srgbClr val="FFFFFF"/>
              </a:buClr>
              <a:buSzPts val="4800"/>
              <a:buNone/>
              <a:defRPr sz="4800">
                <a:solidFill>
                  <a:srgbClr val="FFFFFF"/>
                </a:solidFill>
              </a:defRPr>
            </a:lvl7pPr>
            <a:lvl8pPr lvl="7" algn="ctr">
              <a:spcBef>
                <a:spcPts val="0"/>
              </a:spcBef>
              <a:spcAft>
                <a:spcPts val="0"/>
              </a:spcAft>
              <a:buClr>
                <a:srgbClr val="FFFFFF"/>
              </a:buClr>
              <a:buSzPts val="4800"/>
              <a:buNone/>
              <a:defRPr sz="4800">
                <a:solidFill>
                  <a:srgbClr val="FFFFFF"/>
                </a:solidFill>
              </a:defRPr>
            </a:lvl8pPr>
            <a:lvl9pPr lvl="8" algn="ct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aemelia_icons.png"/>
          <p:cNvPicPr preferRelativeResize="0"/>
          <p:nvPr/>
        </p:nvPicPr>
        <p:blipFill rotWithShape="1">
          <a:blip r:embed="rId2">
            <a:alphaModFix amt="20000"/>
          </a:blip>
          <a:srcRect t="30860" b="30860"/>
          <a:stretch/>
        </p:blipFill>
        <p:spPr>
          <a:xfrm>
            <a:off x="0" y="-2"/>
            <a:ext cx="9144000" cy="1968874"/>
          </a:xfrm>
          <a:prstGeom prst="rect">
            <a:avLst/>
          </a:prstGeom>
          <a:noFill/>
          <a:ln>
            <a:noFill/>
          </a:ln>
        </p:spPr>
      </p:pic>
      <p:sp>
        <p:nvSpPr>
          <p:cNvPr id="14" name="Google Shape;14;p3"/>
          <p:cNvSpPr txBox="1">
            <a:spLocks noGrp="1"/>
          </p:cNvSpPr>
          <p:nvPr>
            <p:ph type="ctrTitle"/>
          </p:nvPr>
        </p:nvSpPr>
        <p:spPr>
          <a:xfrm>
            <a:off x="2970175" y="3107350"/>
            <a:ext cx="57927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73763"/>
              </a:buClr>
              <a:buSzPts val="4800"/>
              <a:buNone/>
              <a:defRPr sz="4800">
                <a:solidFill>
                  <a:srgbClr val="073763"/>
                </a:solidFill>
              </a:defRPr>
            </a:lvl1pPr>
            <a:lvl2pPr lvl="1" algn="r" rtl="0">
              <a:spcBef>
                <a:spcPts val="0"/>
              </a:spcBef>
              <a:spcAft>
                <a:spcPts val="0"/>
              </a:spcAft>
              <a:buClr>
                <a:srgbClr val="073763"/>
              </a:buClr>
              <a:buSzPts val="4800"/>
              <a:buNone/>
              <a:defRPr sz="4800">
                <a:solidFill>
                  <a:srgbClr val="073763"/>
                </a:solidFill>
              </a:defRPr>
            </a:lvl2pPr>
            <a:lvl3pPr lvl="2" algn="r" rtl="0">
              <a:spcBef>
                <a:spcPts val="0"/>
              </a:spcBef>
              <a:spcAft>
                <a:spcPts val="0"/>
              </a:spcAft>
              <a:buClr>
                <a:srgbClr val="073763"/>
              </a:buClr>
              <a:buSzPts val="4800"/>
              <a:buNone/>
              <a:defRPr sz="4800">
                <a:solidFill>
                  <a:srgbClr val="073763"/>
                </a:solidFill>
              </a:defRPr>
            </a:lvl3pPr>
            <a:lvl4pPr lvl="3" algn="r" rtl="0">
              <a:spcBef>
                <a:spcPts val="0"/>
              </a:spcBef>
              <a:spcAft>
                <a:spcPts val="0"/>
              </a:spcAft>
              <a:buClr>
                <a:srgbClr val="073763"/>
              </a:buClr>
              <a:buSzPts val="4800"/>
              <a:buNone/>
              <a:defRPr sz="4800">
                <a:solidFill>
                  <a:srgbClr val="073763"/>
                </a:solidFill>
              </a:defRPr>
            </a:lvl4pPr>
            <a:lvl5pPr lvl="4" algn="r" rtl="0">
              <a:spcBef>
                <a:spcPts val="0"/>
              </a:spcBef>
              <a:spcAft>
                <a:spcPts val="0"/>
              </a:spcAft>
              <a:buClr>
                <a:srgbClr val="073763"/>
              </a:buClr>
              <a:buSzPts val="4800"/>
              <a:buNone/>
              <a:defRPr sz="4800">
                <a:solidFill>
                  <a:srgbClr val="073763"/>
                </a:solidFill>
              </a:defRPr>
            </a:lvl5pPr>
            <a:lvl6pPr lvl="5" algn="r" rtl="0">
              <a:spcBef>
                <a:spcPts val="0"/>
              </a:spcBef>
              <a:spcAft>
                <a:spcPts val="0"/>
              </a:spcAft>
              <a:buClr>
                <a:srgbClr val="073763"/>
              </a:buClr>
              <a:buSzPts val="4800"/>
              <a:buNone/>
              <a:defRPr sz="4800">
                <a:solidFill>
                  <a:srgbClr val="073763"/>
                </a:solidFill>
              </a:defRPr>
            </a:lvl6pPr>
            <a:lvl7pPr lvl="6" algn="r" rtl="0">
              <a:spcBef>
                <a:spcPts val="0"/>
              </a:spcBef>
              <a:spcAft>
                <a:spcPts val="0"/>
              </a:spcAft>
              <a:buClr>
                <a:srgbClr val="073763"/>
              </a:buClr>
              <a:buSzPts val="4800"/>
              <a:buNone/>
              <a:defRPr sz="4800">
                <a:solidFill>
                  <a:srgbClr val="073763"/>
                </a:solidFill>
              </a:defRPr>
            </a:lvl7pPr>
            <a:lvl8pPr lvl="7" algn="r" rtl="0">
              <a:spcBef>
                <a:spcPts val="0"/>
              </a:spcBef>
              <a:spcAft>
                <a:spcPts val="0"/>
              </a:spcAft>
              <a:buClr>
                <a:srgbClr val="073763"/>
              </a:buClr>
              <a:buSzPts val="4800"/>
              <a:buNone/>
              <a:defRPr sz="4800">
                <a:solidFill>
                  <a:srgbClr val="073763"/>
                </a:solidFill>
              </a:defRPr>
            </a:lvl8pPr>
            <a:lvl9pPr lvl="8" algn="r" rtl="0">
              <a:spcBef>
                <a:spcPts val="0"/>
              </a:spcBef>
              <a:spcAft>
                <a:spcPts val="0"/>
              </a:spcAft>
              <a:buClr>
                <a:srgbClr val="073763"/>
              </a:buClr>
              <a:buSzPts val="4800"/>
              <a:buNone/>
              <a:defRPr sz="4800">
                <a:solidFill>
                  <a:srgbClr val="073763"/>
                </a:solidFill>
              </a:defRPr>
            </a:lvl9pPr>
          </a:lstStyle>
          <a:p>
            <a:endParaRPr/>
          </a:p>
        </p:txBody>
      </p:sp>
      <p:sp>
        <p:nvSpPr>
          <p:cNvPr id="15" name="Google Shape;15;p3"/>
          <p:cNvSpPr txBox="1">
            <a:spLocks noGrp="1"/>
          </p:cNvSpPr>
          <p:nvPr>
            <p:ph type="subTitle" idx="1"/>
          </p:nvPr>
        </p:nvSpPr>
        <p:spPr>
          <a:xfrm>
            <a:off x="2970175" y="3906852"/>
            <a:ext cx="5792700" cy="784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2400">
                <a:solidFill>
                  <a:srgbClr val="6FA8DC"/>
                </a:solidFill>
              </a:defRPr>
            </a:lvl1pPr>
            <a:lvl2pPr lvl="1" algn="r" rtl="0">
              <a:spcBef>
                <a:spcPts val="0"/>
              </a:spcBef>
              <a:spcAft>
                <a:spcPts val="0"/>
              </a:spcAft>
              <a:buSzPts val="2400"/>
              <a:buNone/>
              <a:defRPr>
                <a:solidFill>
                  <a:srgbClr val="6FA8DC"/>
                </a:solidFill>
              </a:defRPr>
            </a:lvl2pPr>
            <a:lvl3pPr lvl="2" algn="r" rtl="0">
              <a:spcBef>
                <a:spcPts val="0"/>
              </a:spcBef>
              <a:spcAft>
                <a:spcPts val="0"/>
              </a:spcAft>
              <a:buSzPts val="2400"/>
              <a:buNone/>
              <a:defRPr>
                <a:solidFill>
                  <a:srgbClr val="6FA8DC"/>
                </a:solidFill>
              </a:defRPr>
            </a:lvl3pPr>
            <a:lvl4pPr lvl="3" algn="r" rtl="0">
              <a:spcBef>
                <a:spcPts val="0"/>
              </a:spcBef>
              <a:spcAft>
                <a:spcPts val="0"/>
              </a:spcAft>
              <a:buSzPts val="2400"/>
              <a:buNone/>
              <a:defRPr sz="2400">
                <a:solidFill>
                  <a:srgbClr val="6FA8DC"/>
                </a:solidFill>
              </a:defRPr>
            </a:lvl4pPr>
            <a:lvl5pPr lvl="4" algn="r" rtl="0">
              <a:spcBef>
                <a:spcPts val="0"/>
              </a:spcBef>
              <a:spcAft>
                <a:spcPts val="0"/>
              </a:spcAft>
              <a:buClr>
                <a:srgbClr val="6FA8DC"/>
              </a:buClr>
              <a:buSzPts val="2400"/>
              <a:buNone/>
              <a:defRPr sz="2400">
                <a:solidFill>
                  <a:srgbClr val="6FA8DC"/>
                </a:solidFill>
              </a:defRPr>
            </a:lvl5pPr>
            <a:lvl6pPr lvl="5" algn="r" rtl="0">
              <a:spcBef>
                <a:spcPts val="0"/>
              </a:spcBef>
              <a:spcAft>
                <a:spcPts val="0"/>
              </a:spcAft>
              <a:buClr>
                <a:srgbClr val="6FA8DC"/>
              </a:buClr>
              <a:buSzPts val="2400"/>
              <a:buNone/>
              <a:defRPr sz="2400">
                <a:solidFill>
                  <a:srgbClr val="6FA8DC"/>
                </a:solidFill>
              </a:defRPr>
            </a:lvl6pPr>
            <a:lvl7pPr lvl="6" algn="r" rtl="0">
              <a:spcBef>
                <a:spcPts val="0"/>
              </a:spcBef>
              <a:spcAft>
                <a:spcPts val="0"/>
              </a:spcAft>
              <a:buClr>
                <a:srgbClr val="6FA8DC"/>
              </a:buClr>
              <a:buSzPts val="2400"/>
              <a:buNone/>
              <a:defRPr sz="2400">
                <a:solidFill>
                  <a:srgbClr val="6FA8DC"/>
                </a:solidFill>
              </a:defRPr>
            </a:lvl7pPr>
            <a:lvl8pPr lvl="7" algn="r" rtl="0">
              <a:spcBef>
                <a:spcPts val="0"/>
              </a:spcBef>
              <a:spcAft>
                <a:spcPts val="0"/>
              </a:spcAft>
              <a:buClr>
                <a:srgbClr val="6FA8DC"/>
              </a:buClr>
              <a:buSzPts val="2400"/>
              <a:buNone/>
              <a:defRPr sz="2400">
                <a:solidFill>
                  <a:srgbClr val="6FA8DC"/>
                </a:solidFill>
              </a:defRPr>
            </a:lvl8pPr>
            <a:lvl9pPr lvl="8" algn="r" rtl="0">
              <a:spcBef>
                <a:spcPts val="0"/>
              </a:spcBef>
              <a:spcAft>
                <a:spcPts val="0"/>
              </a:spcAft>
              <a:buClr>
                <a:srgbClr val="6FA8DC"/>
              </a:buClr>
              <a:buSzPts val="2400"/>
              <a:buNone/>
              <a:defRPr sz="2400">
                <a:solidFill>
                  <a:srgbClr val="6FA8DC"/>
                </a:solidFill>
              </a:defRPr>
            </a:lvl9pPr>
          </a:lstStyle>
          <a:p>
            <a:endParaRPr/>
          </a:p>
        </p:txBody>
      </p:sp>
      <p:sp>
        <p:nvSpPr>
          <p:cNvPr id="16" name="Google Shape;16;p3"/>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pic>
        <p:nvPicPr>
          <p:cNvPr id="18" name="Google Shape;18;p4" descr="aemelia_icons.png"/>
          <p:cNvPicPr preferRelativeResize="0"/>
          <p:nvPr/>
        </p:nvPicPr>
        <p:blipFill rotWithShape="1">
          <a:blip r:embed="rId2">
            <a:alphaModFix amt="20000"/>
          </a:blip>
          <a:srcRect/>
          <a:stretch/>
        </p:blipFill>
        <p:spPr>
          <a:xfrm>
            <a:off x="0" y="0"/>
            <a:ext cx="9144000" cy="5143500"/>
          </a:xfrm>
          <a:prstGeom prst="rect">
            <a:avLst/>
          </a:prstGeom>
          <a:noFill/>
          <a:ln>
            <a:noFill/>
          </a:ln>
        </p:spPr>
      </p:pic>
      <p:sp>
        <p:nvSpPr>
          <p:cNvPr id="19" name="Google Shape;19;p4"/>
          <p:cNvSpPr txBox="1">
            <a:spLocks noGrp="1"/>
          </p:cNvSpPr>
          <p:nvPr>
            <p:ph type="body" idx="1"/>
          </p:nvPr>
        </p:nvSpPr>
        <p:spPr>
          <a:xfrm>
            <a:off x="1784250" y="222075"/>
            <a:ext cx="6549300" cy="2607300"/>
          </a:xfrm>
          <a:prstGeom prst="rect">
            <a:avLst/>
          </a:prstGeom>
        </p:spPr>
        <p:txBody>
          <a:bodyPr spcFirstLastPara="1" wrap="square" lIns="91425" tIns="91425" rIns="91425" bIns="91425" anchor="t" anchorCtr="0">
            <a:noAutofit/>
          </a:bodyPr>
          <a:lstStyle>
            <a:lvl1pPr marL="457200" lvl="0" indent="-482600" rtl="0">
              <a:spcBef>
                <a:spcPts val="600"/>
              </a:spcBef>
              <a:spcAft>
                <a:spcPts val="0"/>
              </a:spcAft>
              <a:buSzPts val="4000"/>
              <a:buChar char="▸"/>
              <a:defRPr sz="4000" b="1" i="1"/>
            </a:lvl1pPr>
            <a:lvl2pPr marL="914400" lvl="1" indent="-482600" rtl="0">
              <a:spcBef>
                <a:spcPts val="0"/>
              </a:spcBef>
              <a:spcAft>
                <a:spcPts val="0"/>
              </a:spcAft>
              <a:buSzPts val="4000"/>
              <a:buChar char="▹"/>
              <a:defRPr sz="4000" b="1" i="1"/>
            </a:lvl2pPr>
            <a:lvl3pPr marL="1371600" lvl="2" indent="-482600" rtl="0">
              <a:spcBef>
                <a:spcPts val="0"/>
              </a:spcBef>
              <a:spcAft>
                <a:spcPts val="0"/>
              </a:spcAft>
              <a:buSzPts val="4000"/>
              <a:buChar char="■"/>
              <a:defRPr sz="4000" b="1" i="1"/>
            </a:lvl3pPr>
            <a:lvl4pPr marL="1828800" lvl="3" indent="-482600" rtl="0">
              <a:spcBef>
                <a:spcPts val="0"/>
              </a:spcBef>
              <a:spcAft>
                <a:spcPts val="0"/>
              </a:spcAft>
              <a:buSzPts val="4000"/>
              <a:buChar char="●"/>
              <a:defRPr sz="4000" b="1" i="1"/>
            </a:lvl4pPr>
            <a:lvl5pPr marL="2286000" lvl="4" indent="-482600" rtl="0">
              <a:spcBef>
                <a:spcPts val="0"/>
              </a:spcBef>
              <a:spcAft>
                <a:spcPts val="0"/>
              </a:spcAft>
              <a:buSzPts val="4000"/>
              <a:buChar char="○"/>
              <a:defRPr sz="4000" b="1" i="1"/>
            </a:lvl5pPr>
            <a:lvl6pPr marL="2743200" lvl="5" indent="-482600" rtl="0">
              <a:spcBef>
                <a:spcPts val="0"/>
              </a:spcBef>
              <a:spcAft>
                <a:spcPts val="0"/>
              </a:spcAft>
              <a:buSzPts val="4000"/>
              <a:buChar char="■"/>
              <a:defRPr sz="4000" b="1" i="1"/>
            </a:lvl6pPr>
            <a:lvl7pPr marL="3200400" lvl="6" indent="-482600" rtl="0">
              <a:spcBef>
                <a:spcPts val="0"/>
              </a:spcBef>
              <a:spcAft>
                <a:spcPts val="0"/>
              </a:spcAft>
              <a:buSzPts val="4000"/>
              <a:buChar char="●"/>
              <a:defRPr sz="4000" b="1" i="1"/>
            </a:lvl7pPr>
            <a:lvl8pPr marL="3657600" lvl="7" indent="-482600" rtl="0">
              <a:spcBef>
                <a:spcPts val="0"/>
              </a:spcBef>
              <a:spcAft>
                <a:spcPts val="0"/>
              </a:spcAft>
              <a:buSzPts val="4000"/>
              <a:buChar char="○"/>
              <a:defRPr sz="4000" b="1" i="1"/>
            </a:lvl8pPr>
            <a:lvl9pPr marL="4114800" lvl="8" indent="-482600">
              <a:spcBef>
                <a:spcPts val="0"/>
              </a:spcBef>
              <a:spcAft>
                <a:spcPts val="0"/>
              </a:spcAft>
              <a:buSzPts val="4000"/>
              <a:buChar char="■"/>
              <a:defRPr sz="4000" b="1" i="1"/>
            </a:lvl9pPr>
          </a:lstStyle>
          <a:p>
            <a:endParaRPr/>
          </a:p>
        </p:txBody>
      </p:sp>
      <p:sp>
        <p:nvSpPr>
          <p:cNvPr id="20" name="Google Shape;20;p4"/>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6FA8DC"/>
        </a:solidFill>
        <a:effectLst/>
      </p:bgPr>
    </p:bg>
    <p:spTree>
      <p:nvGrpSpPr>
        <p:cNvPr id="1" name="Shape 21"/>
        <p:cNvGrpSpPr/>
        <p:nvPr/>
      </p:nvGrpSpPr>
      <p:grpSpPr>
        <a:xfrm>
          <a:off x="0" y="0"/>
          <a:ext cx="0" cy="0"/>
          <a:chOff x="0" y="0"/>
          <a:chExt cx="0" cy="0"/>
        </a:xfrm>
      </p:grpSpPr>
      <p:pic>
        <p:nvPicPr>
          <p:cNvPr id="22" name="Google Shape;22;p5"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3" name="Google Shape;23;p5"/>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24;p5"/>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5" name="Google Shape;25;p5"/>
          <p:cNvSpPr txBox="1">
            <a:spLocks noGrp="1"/>
          </p:cNvSpPr>
          <p:nvPr>
            <p:ph type="body" idx="1"/>
          </p:nvPr>
        </p:nvSpPr>
        <p:spPr>
          <a:xfrm>
            <a:off x="2874625" y="275339"/>
            <a:ext cx="5562000" cy="44283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Char char="▸"/>
              <a:defRPr/>
            </a:lvl1pPr>
            <a:lvl2pPr marL="914400" lvl="1" indent="-381000">
              <a:spcBef>
                <a:spcPts val="0"/>
              </a:spcBef>
              <a:spcAft>
                <a:spcPts val="0"/>
              </a:spcAft>
              <a:buClr>
                <a:srgbClr val="6FA8DC"/>
              </a:buClr>
              <a:buSzPts val="2400"/>
              <a:buChar char="▹"/>
              <a:defRPr/>
            </a:lvl2pPr>
            <a:lvl3pPr marL="1371600" lvl="2" indent="-381000">
              <a:spcBef>
                <a:spcPts val="0"/>
              </a:spcBef>
              <a:spcAft>
                <a:spcPts val="0"/>
              </a:spcAft>
              <a:buClr>
                <a:srgbClr val="6FA8DC"/>
              </a:buClr>
              <a:buSzPts val="2400"/>
              <a:buChar char="■"/>
              <a:defRPr/>
            </a:lvl3pPr>
            <a:lvl4pPr marL="1828800" lvl="3" indent="-342900">
              <a:spcBef>
                <a:spcPts val="0"/>
              </a:spcBef>
              <a:spcAft>
                <a:spcPts val="0"/>
              </a:spcAft>
              <a:buClr>
                <a:srgbClr val="6FA8DC"/>
              </a:buClr>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6" name="Google Shape;26;p5"/>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rgbClr val="6FA8DC"/>
        </a:solidFill>
        <a:effectLst/>
      </p:bgPr>
    </p:bg>
    <p:spTree>
      <p:nvGrpSpPr>
        <p:cNvPr id="1" name="Shape 27"/>
        <p:cNvGrpSpPr/>
        <p:nvPr/>
      </p:nvGrpSpPr>
      <p:grpSpPr>
        <a:xfrm>
          <a:off x="0" y="0"/>
          <a:ext cx="0" cy="0"/>
          <a:chOff x="0" y="0"/>
          <a:chExt cx="0" cy="0"/>
        </a:xfrm>
      </p:grpSpPr>
      <p:pic>
        <p:nvPicPr>
          <p:cNvPr id="28" name="Google Shape;28;p6"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29" name="Google Shape;29;p6"/>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6"/>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2544225"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2" name="Google Shape;32;p6"/>
          <p:cNvSpPr txBox="1">
            <a:spLocks noGrp="1"/>
          </p:cNvSpPr>
          <p:nvPr>
            <p:ph type="body" idx="2"/>
          </p:nvPr>
        </p:nvSpPr>
        <p:spPr>
          <a:xfrm>
            <a:off x="5705276" y="297367"/>
            <a:ext cx="2981400" cy="4661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3" name="Google Shape;33;p6"/>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solidFill>
          <a:srgbClr val="6FA8DC"/>
        </a:solidFill>
        <a:effectLst/>
      </p:bgPr>
    </p:bg>
    <p:spTree>
      <p:nvGrpSpPr>
        <p:cNvPr id="1" name="Shape 34"/>
        <p:cNvGrpSpPr/>
        <p:nvPr/>
      </p:nvGrpSpPr>
      <p:grpSpPr>
        <a:xfrm>
          <a:off x="0" y="0"/>
          <a:ext cx="0" cy="0"/>
          <a:chOff x="0" y="0"/>
          <a:chExt cx="0" cy="0"/>
        </a:xfrm>
      </p:grpSpPr>
      <p:pic>
        <p:nvPicPr>
          <p:cNvPr id="35" name="Google Shape;35;p7"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36" name="Google Shape;36;p7"/>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37;p7"/>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8" name="Google Shape;38;p7"/>
          <p:cNvSpPr txBox="1">
            <a:spLocks noGrp="1"/>
          </p:cNvSpPr>
          <p:nvPr>
            <p:ph type="body" idx="1"/>
          </p:nvPr>
        </p:nvSpPr>
        <p:spPr>
          <a:xfrm>
            <a:off x="2445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Google Shape;39;p7"/>
          <p:cNvSpPr txBox="1">
            <a:spLocks noGrp="1"/>
          </p:cNvSpPr>
          <p:nvPr>
            <p:ph type="body" idx="2"/>
          </p:nvPr>
        </p:nvSpPr>
        <p:spPr>
          <a:xfrm>
            <a:off x="4617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Google Shape;40;p7"/>
          <p:cNvSpPr txBox="1">
            <a:spLocks noGrp="1"/>
          </p:cNvSpPr>
          <p:nvPr>
            <p:ph type="body" idx="3"/>
          </p:nvPr>
        </p:nvSpPr>
        <p:spPr>
          <a:xfrm>
            <a:off x="6789100" y="275350"/>
            <a:ext cx="2066100" cy="46506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1" name="Google Shape;41;p7"/>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6FA8DC"/>
        </a:solidFill>
        <a:effectLst/>
      </p:bgPr>
    </p:bg>
    <p:spTree>
      <p:nvGrpSpPr>
        <p:cNvPr id="1" name="Shape 42"/>
        <p:cNvGrpSpPr/>
        <p:nvPr/>
      </p:nvGrpSpPr>
      <p:grpSpPr>
        <a:xfrm>
          <a:off x="0" y="0"/>
          <a:ext cx="0" cy="0"/>
          <a:chOff x="0" y="0"/>
          <a:chExt cx="0" cy="0"/>
        </a:xfrm>
      </p:grpSpPr>
      <p:pic>
        <p:nvPicPr>
          <p:cNvPr id="43" name="Google Shape;43;p8" descr="aemelia_icons.png"/>
          <p:cNvPicPr preferRelativeResize="0"/>
          <p:nvPr/>
        </p:nvPicPr>
        <p:blipFill rotWithShape="1">
          <a:blip r:embed="rId2">
            <a:alphaModFix amt="20000"/>
          </a:blip>
          <a:srcRect l="38542" r="38544"/>
          <a:stretch/>
        </p:blipFill>
        <p:spPr>
          <a:xfrm>
            <a:off x="0" y="0"/>
            <a:ext cx="2095200" cy="5143500"/>
          </a:xfrm>
          <a:prstGeom prst="rect">
            <a:avLst/>
          </a:prstGeom>
          <a:noFill/>
          <a:ln>
            <a:noFill/>
          </a:ln>
        </p:spPr>
      </p:pic>
      <p:sp>
        <p:nvSpPr>
          <p:cNvPr id="44" name="Google Shape;44;p8"/>
          <p:cNvSpPr txBox="1">
            <a:spLocks noGrp="1"/>
          </p:cNvSpPr>
          <p:nvPr>
            <p:ph type="title"/>
          </p:nvPr>
        </p:nvSpPr>
        <p:spPr>
          <a:xfrm>
            <a:off x="203875" y="1626750"/>
            <a:ext cx="1712400" cy="8574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5" name="Google Shape;45;p8"/>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 name="Google Shape;46;p8"/>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164145" y="4406300"/>
            <a:ext cx="2346900" cy="519600"/>
          </a:xfrm>
          <a:prstGeom prst="rect">
            <a:avLst/>
          </a:prstGeom>
        </p:spPr>
        <p:txBody>
          <a:bodyPr spcFirstLastPara="1" wrap="square" lIns="91425" tIns="91425" rIns="91425" bIns="91425" anchor="b" anchorCtr="0">
            <a:noAutofit/>
          </a:bodyPr>
          <a:lstStyle>
            <a:lvl1pPr marL="457200" lvl="0" indent="-228600">
              <a:spcBef>
                <a:spcPts val="360"/>
              </a:spcBef>
              <a:spcAft>
                <a:spcPts val="0"/>
              </a:spcAft>
              <a:buSzPts val="1800"/>
              <a:buNone/>
              <a:defRPr sz="1800"/>
            </a:lvl1pPr>
          </a:lstStyle>
          <a:p>
            <a:endParaRPr/>
          </a:p>
        </p:txBody>
      </p:sp>
      <p:sp>
        <p:nvSpPr>
          <p:cNvPr id="49" name="Google Shape;49;p9"/>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9FC5E8"/>
                </a:solidFill>
              </a:defRPr>
            </a:lvl1pPr>
            <a:lvl2pPr lvl="1">
              <a:buNone/>
              <a:defRPr>
                <a:solidFill>
                  <a:srgbClr val="9FC5E8"/>
                </a:solidFill>
              </a:defRPr>
            </a:lvl2pPr>
            <a:lvl3pPr lvl="2">
              <a:buNone/>
              <a:defRPr>
                <a:solidFill>
                  <a:srgbClr val="9FC5E8"/>
                </a:solidFill>
              </a:defRPr>
            </a:lvl3pPr>
            <a:lvl4pPr lvl="3">
              <a:buNone/>
              <a:defRPr>
                <a:solidFill>
                  <a:srgbClr val="9FC5E8"/>
                </a:solidFill>
              </a:defRPr>
            </a:lvl4pPr>
            <a:lvl5pPr lvl="4">
              <a:buNone/>
              <a:defRPr>
                <a:solidFill>
                  <a:srgbClr val="9FC5E8"/>
                </a:solidFill>
              </a:defRPr>
            </a:lvl5pPr>
            <a:lvl6pPr lvl="5">
              <a:buNone/>
              <a:defRPr>
                <a:solidFill>
                  <a:srgbClr val="9FC5E8"/>
                </a:solidFill>
              </a:defRPr>
            </a:lvl6pPr>
            <a:lvl7pPr lvl="6">
              <a:buNone/>
              <a:defRPr>
                <a:solidFill>
                  <a:srgbClr val="9FC5E8"/>
                </a:solidFill>
              </a:defRPr>
            </a:lvl7pPr>
            <a:lvl8pPr lvl="7">
              <a:buNone/>
              <a:defRPr>
                <a:solidFill>
                  <a:srgbClr val="9FC5E8"/>
                </a:solidFill>
              </a:defRPr>
            </a:lvl8pPr>
            <a:lvl9pPr lvl="8">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50"/>
        <p:cNvGrpSpPr/>
        <p:nvPr/>
      </p:nvGrpSpPr>
      <p:grpSpPr>
        <a:xfrm>
          <a:off x="0" y="0"/>
          <a:ext cx="0" cy="0"/>
          <a:chOff x="0" y="0"/>
          <a:chExt cx="0" cy="0"/>
        </a:xfrm>
      </p:grpSpPr>
      <p:sp>
        <p:nvSpPr>
          <p:cNvPr id="51" name="Google Shape;51;p10"/>
          <p:cNvSpPr/>
          <p:nvPr/>
        </p:nvSpPr>
        <p:spPr>
          <a:xfrm>
            <a:off x="0" y="0"/>
            <a:ext cx="2095200" cy="5143200"/>
          </a:xfrm>
          <a:prstGeom prst="rect">
            <a:avLst/>
          </a:prstGeom>
          <a:solidFill>
            <a:srgbClr val="073763">
              <a:alpha val="1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2" name="Google Shape;52;p10"/>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color">
  <p:cSld name="BLANK_1">
    <p:bg>
      <p:bgPr>
        <a:solidFill>
          <a:srgbClr val="6FA8DC"/>
        </a:solidFill>
        <a:effectLst/>
      </p:bgPr>
    </p:bg>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109075" y="146024"/>
            <a:ext cx="1807200" cy="12528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Title and Content" type="obj">
  <p:cSld name="Title and Content">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2" name="Google Shape;72;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3" name="Google Shape;73;p15"/>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6" name="Google Shape;76;p15"/>
          <p:cNvPicPr preferRelativeResize="0"/>
          <p:nvPr/>
        </p:nvPicPr>
        <p:blipFill rotWithShape="1">
          <a:blip r:embed="rId2">
            <a:alphaModFix/>
          </a:blip>
          <a:srcRect/>
          <a:stretch/>
        </p:blipFill>
        <p:spPr>
          <a:xfrm>
            <a:off x="-47178" y="0"/>
            <a:ext cx="9191182" cy="5143499"/>
          </a:xfrm>
          <a:prstGeom prst="rect">
            <a:avLst/>
          </a:prstGeom>
          <a:noFill/>
          <a:ln>
            <a:noFill/>
          </a:ln>
        </p:spPr>
      </p:pic>
    </p:spTree>
    <p:extLst>
      <p:ext uri="{BB962C8B-B14F-4D97-AF65-F5344CB8AC3E}">
        <p14:creationId xmlns:p14="http://schemas.microsoft.com/office/powerpoint/2010/main" val="315203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623888" y="1282305"/>
            <a:ext cx="7886700" cy="21396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9" name="Google Shape;79;p16"/>
          <p:cNvSpPr txBox="1">
            <a:spLocks noGrp="1"/>
          </p:cNvSpPr>
          <p:nvPr>
            <p:ph type="body" idx="1"/>
          </p:nvPr>
        </p:nvSpPr>
        <p:spPr>
          <a:xfrm>
            <a:off x="623888" y="3442099"/>
            <a:ext cx="7886700" cy="11253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800"/>
              <a:buNone/>
              <a:defRPr sz="1800">
                <a:solidFill>
                  <a:schemeClr val="dk1"/>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80" name="Google Shape;80;p16"/>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6"/>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2" name="Google Shape;82;p16"/>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6" name="Google Shape;8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8" name="Google Shape;88;p17"/>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629841"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4" name="Google Shape;94;p18"/>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5" name="Google Shape;95;p18"/>
          <p:cNvSpPr txBox="1">
            <a:spLocks noGrp="1"/>
          </p:cNvSpPr>
          <p:nvPr>
            <p:ph type="body" idx="2"/>
          </p:nvPr>
        </p:nvSpPr>
        <p:spPr>
          <a:xfrm>
            <a:off x="629842" y="1878806"/>
            <a:ext cx="38685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6" name="Google Shape;96;p18"/>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97" name="Google Shape;97;p18"/>
          <p:cNvSpPr txBox="1">
            <a:spLocks noGrp="1"/>
          </p:cNvSpPr>
          <p:nvPr>
            <p:ph type="body" idx="4"/>
          </p:nvPr>
        </p:nvSpPr>
        <p:spPr>
          <a:xfrm>
            <a:off x="4629151"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8" name="Google Shape;98;p18"/>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8"/>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1" name="Google Shape;101;p18"/>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4" name="Google Shape;104;p19"/>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19"/>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07" name="Google Shape;107;p19"/>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12" name="Google Shape;112;p20"/>
          <p:cNvPicPr preferRelativeResize="0"/>
          <p:nvPr/>
        </p:nvPicPr>
        <p:blipFill rotWithShape="1">
          <a:blip r:embed="rId2">
            <a:alphaModFix/>
          </a:blip>
          <a:srcRect/>
          <a:stretch/>
        </p:blipFill>
        <p:spPr>
          <a:xfrm>
            <a:off x="-58723" y="-21283"/>
            <a:ext cx="9253056" cy="51813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6" name="Google Shape;116;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7" name="Google Shape;117;p21"/>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0" name="Google Shape;120;p21"/>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3" name="Google Shape;123;p22"/>
          <p:cNvSpPr>
            <a:spLocks noGrp="1"/>
          </p:cNvSpPr>
          <p:nvPr>
            <p:ph type="pic" idx="2"/>
          </p:nvPr>
        </p:nvSpPr>
        <p:spPr>
          <a:xfrm>
            <a:off x="3887391" y="740570"/>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24" name="Google Shape;124;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25" name="Google Shape;125;p22"/>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2"/>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rotWithShape="1">
          <a:blip r:embed="rId2">
            <a:alphaModFix/>
          </a:blip>
          <a:srcRect/>
          <a:stretch/>
        </p:blipFill>
        <p:spPr>
          <a:xfrm>
            <a:off x="-47178" y="0"/>
            <a:ext cx="9191182"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7"/>
        <p:cNvGrpSpPr/>
        <p:nvPr/>
      </p:nvGrpSpPr>
      <p:grpSpPr>
        <a:xfrm>
          <a:off x="0" y="0"/>
          <a:ext cx="0" cy="0"/>
          <a:chOff x="0" y="0"/>
          <a:chExt cx="0" cy="0"/>
        </a:xfrm>
      </p:grpSpPr>
      <p:sp>
        <p:nvSpPr>
          <p:cNvPr id="58" name="Google Shape;58;p13"/>
          <p:cNvSpPr txBox="1">
            <a:spLocks noGrp="1"/>
          </p:cNvSpPr>
          <p:nvPr>
            <p:ph type="title"/>
          </p:nvPr>
        </p:nvSpPr>
        <p:spPr>
          <a:xfrm>
            <a:off x="628650" y="273845"/>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9" name="Google Shape;59;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dt" idx="10"/>
          </p:nvPr>
        </p:nvSpPr>
        <p:spPr>
          <a:xfrm>
            <a:off x="628650" y="4767264"/>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ftr" idx="11"/>
          </p:nvPr>
        </p:nvSpPr>
        <p:spPr>
          <a:xfrm>
            <a:off x="3028950" y="4767264"/>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sldNum" idx="12"/>
          </p:nvPr>
        </p:nvSpPr>
        <p:spPr>
          <a:xfrm>
            <a:off x="6457950" y="4767264"/>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6FA8DC"/>
              </a:buClr>
              <a:buSzPts val="3000"/>
              <a:buFont typeface="Roboto"/>
              <a:buChar char="▸"/>
              <a:defRPr sz="3000">
                <a:solidFill>
                  <a:srgbClr val="073763"/>
                </a:solidFill>
                <a:latin typeface="Roboto"/>
                <a:ea typeface="Roboto"/>
                <a:cs typeface="Roboto"/>
                <a:sym typeface="Roboto"/>
              </a:defRPr>
            </a:lvl1pPr>
            <a:lvl2pPr marL="914400" lvl="1"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2pPr>
            <a:lvl3pPr marL="1371600" lvl="2" indent="-381000">
              <a:spcBef>
                <a:spcPts val="0"/>
              </a:spcBef>
              <a:spcAft>
                <a:spcPts val="0"/>
              </a:spcAft>
              <a:buClr>
                <a:srgbClr val="6FA8DC"/>
              </a:buClr>
              <a:buSzPts val="2400"/>
              <a:buFont typeface="Roboto"/>
              <a:buChar char="■"/>
              <a:defRPr sz="2400">
                <a:solidFill>
                  <a:srgbClr val="073763"/>
                </a:solidFill>
                <a:latin typeface="Roboto"/>
                <a:ea typeface="Roboto"/>
                <a:cs typeface="Roboto"/>
                <a:sym typeface="Roboto"/>
              </a:defRPr>
            </a:lvl3pPr>
            <a:lvl4pPr marL="1828800" lvl="3" indent="-342900">
              <a:spcBef>
                <a:spcPts val="0"/>
              </a:spcBef>
              <a:spcAft>
                <a:spcPts val="0"/>
              </a:spcAft>
              <a:buClr>
                <a:srgbClr val="6FA8DC"/>
              </a:buClr>
              <a:buSzPts val="1800"/>
              <a:buFont typeface="Roboto"/>
              <a:buChar char="●"/>
              <a:defRPr sz="1800">
                <a:solidFill>
                  <a:srgbClr val="073763"/>
                </a:solidFill>
                <a:latin typeface="Roboto"/>
                <a:ea typeface="Roboto"/>
                <a:cs typeface="Roboto"/>
                <a:sym typeface="Roboto"/>
              </a:defRPr>
            </a:lvl4pPr>
            <a:lvl5pPr marL="2286000" lvl="4"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5pPr>
            <a:lvl6pPr marL="2743200" lvl="5"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6pPr>
            <a:lvl7pPr marL="3200400" lvl="6"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7pPr>
            <a:lvl8pPr marL="3657600" lvl="7"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8pPr>
            <a:lvl9pPr marL="4114800" lvl="8" indent="-342900">
              <a:spcBef>
                <a:spcPts val="0"/>
              </a:spcBef>
              <a:spcAft>
                <a:spcPts val="0"/>
              </a:spcAft>
              <a:buClr>
                <a:srgbClr val="073763"/>
              </a:buClr>
              <a:buSzPts val="1800"/>
              <a:buFont typeface="Roboto"/>
              <a:buChar char="■"/>
              <a:defRPr sz="1800">
                <a:solidFill>
                  <a:srgbClr val="073763"/>
                </a:solidFill>
                <a:latin typeface="Roboto"/>
                <a:ea typeface="Roboto"/>
                <a:cs typeface="Roboto"/>
                <a:sym typeface="Roboto"/>
              </a:defRPr>
            </a:lvl9pPr>
          </a:lstStyle>
          <a:p>
            <a:endParaRPr/>
          </a:p>
        </p:txBody>
      </p:sp>
      <p:sp>
        <p:nvSpPr>
          <p:cNvPr id="7" name="Google Shape;7;p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lvl="0">
              <a:buNone/>
              <a:defRPr sz="9600" b="1">
                <a:solidFill>
                  <a:srgbClr val="0B5394"/>
                </a:solidFill>
                <a:latin typeface="Montserrat"/>
                <a:ea typeface="Montserrat"/>
                <a:cs typeface="Montserrat"/>
                <a:sym typeface="Montserrat"/>
              </a:defRPr>
            </a:lvl1pPr>
            <a:lvl2pPr lvl="1">
              <a:buNone/>
              <a:defRPr sz="9600" b="1">
                <a:solidFill>
                  <a:srgbClr val="0B5394"/>
                </a:solidFill>
                <a:latin typeface="Montserrat"/>
                <a:ea typeface="Montserrat"/>
                <a:cs typeface="Montserrat"/>
                <a:sym typeface="Montserrat"/>
              </a:defRPr>
            </a:lvl2pPr>
            <a:lvl3pPr lvl="2">
              <a:buNone/>
              <a:defRPr sz="9600" b="1">
                <a:solidFill>
                  <a:srgbClr val="0B5394"/>
                </a:solidFill>
                <a:latin typeface="Montserrat"/>
                <a:ea typeface="Montserrat"/>
                <a:cs typeface="Montserrat"/>
                <a:sym typeface="Montserrat"/>
              </a:defRPr>
            </a:lvl3pPr>
            <a:lvl4pPr lvl="3">
              <a:buNone/>
              <a:defRPr sz="9600" b="1">
                <a:solidFill>
                  <a:srgbClr val="0B5394"/>
                </a:solidFill>
                <a:latin typeface="Montserrat"/>
                <a:ea typeface="Montserrat"/>
                <a:cs typeface="Montserrat"/>
                <a:sym typeface="Montserrat"/>
              </a:defRPr>
            </a:lvl4pPr>
            <a:lvl5pPr lvl="4">
              <a:buNone/>
              <a:defRPr sz="9600" b="1">
                <a:solidFill>
                  <a:srgbClr val="0B5394"/>
                </a:solidFill>
                <a:latin typeface="Montserrat"/>
                <a:ea typeface="Montserrat"/>
                <a:cs typeface="Montserrat"/>
                <a:sym typeface="Montserrat"/>
              </a:defRPr>
            </a:lvl5pPr>
            <a:lvl6pPr lvl="5">
              <a:buNone/>
              <a:defRPr sz="9600" b="1">
                <a:solidFill>
                  <a:srgbClr val="0B5394"/>
                </a:solidFill>
                <a:latin typeface="Montserrat"/>
                <a:ea typeface="Montserrat"/>
                <a:cs typeface="Montserrat"/>
                <a:sym typeface="Montserrat"/>
              </a:defRPr>
            </a:lvl6pPr>
            <a:lvl7pPr lvl="6">
              <a:buNone/>
              <a:defRPr sz="9600" b="1">
                <a:solidFill>
                  <a:srgbClr val="0B5394"/>
                </a:solidFill>
                <a:latin typeface="Montserrat"/>
                <a:ea typeface="Montserrat"/>
                <a:cs typeface="Montserrat"/>
                <a:sym typeface="Montserrat"/>
              </a:defRPr>
            </a:lvl7pPr>
            <a:lvl8pPr lvl="7">
              <a:buNone/>
              <a:defRPr sz="9600" b="1">
                <a:solidFill>
                  <a:srgbClr val="0B5394"/>
                </a:solidFill>
                <a:latin typeface="Montserrat"/>
                <a:ea typeface="Montserrat"/>
                <a:cs typeface="Montserrat"/>
                <a:sym typeface="Montserrat"/>
              </a:defRPr>
            </a:lvl8pPr>
            <a:lvl9pPr lvl="8">
              <a:buNone/>
              <a:defRPr sz="9600" b="1">
                <a:solidFill>
                  <a:srgbClr val="0B5394"/>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 name="Google Shape;8;p1"/>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1pPr>
            <a:lvl2pPr lvl="1">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2pPr>
            <a:lvl3pPr lvl="2">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3pPr>
            <a:lvl4pPr lvl="3">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4pPr>
            <a:lvl5pPr lvl="4">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5pPr>
            <a:lvl6pPr lvl="5">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6pPr>
            <a:lvl7pPr lvl="6">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7pPr>
            <a:lvl8pPr lvl="7">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8pPr>
            <a:lvl9pPr lvl="8">
              <a:spcBef>
                <a:spcPts val="0"/>
              </a:spcBef>
              <a:spcAft>
                <a:spcPts val="0"/>
              </a:spcAft>
              <a:buClr>
                <a:srgbClr val="FFFFFF"/>
              </a:buClr>
              <a:buSzPts val="1800"/>
              <a:buFont typeface="Montserrat"/>
              <a:buNone/>
              <a:defRPr sz="1800" b="1">
                <a:solidFill>
                  <a:srgbClr val="FFFFFF"/>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anetastankovskaane@gmail.com" TargetMode="External"/><Relationship Id="rId4" Type="http://schemas.openxmlformats.org/officeDocument/2006/relationships/hyperlink" Target="mailto:dimitrov.gjorge@proton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acebook.com/derimalec/"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hyperlink" Target="https://github.com/sedc-codecademy/mkwd11-js-05-nodejs-basic/tree/main/G11" TargetMode="External"/><Relationship Id="rId4" Type="http://schemas.openxmlformats.org/officeDocument/2006/relationships/hyperlink" Target="https://www.facebook.com/ane.aneta.an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5"/>
          <p:cNvSpPr txBox="1">
            <a:spLocks noGrp="1"/>
          </p:cNvSpPr>
          <p:nvPr>
            <p:ph type="ctrTitle"/>
          </p:nvPr>
        </p:nvSpPr>
        <p:spPr>
          <a:xfrm>
            <a:off x="724989" y="1586800"/>
            <a:ext cx="7733211" cy="1015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Arial Black"/>
              <a:buNone/>
            </a:pPr>
            <a:r>
              <a:rPr lang="en-US" sz="4800" dirty="0">
                <a:solidFill>
                  <a:schemeClr val="lt1"/>
                </a:solidFill>
                <a:latin typeface="Roboto Medium"/>
                <a:ea typeface="Roboto Medium"/>
                <a:cs typeface="Roboto Medium"/>
                <a:sym typeface="Roboto Medium"/>
              </a:rPr>
              <a:t>MVC PATTERN</a:t>
            </a:r>
            <a:endParaRPr sz="4800" dirty="0">
              <a:latin typeface="Roboto Medium"/>
              <a:ea typeface="Roboto Medium"/>
              <a:cs typeface="Roboto Medium"/>
              <a:sym typeface="Roboto Medium"/>
            </a:endParaRPr>
          </a:p>
        </p:txBody>
      </p:sp>
      <p:sp>
        <p:nvSpPr>
          <p:cNvPr id="148" name="Google Shape;148;p25"/>
          <p:cNvSpPr txBox="1">
            <a:spLocks noGrp="1"/>
          </p:cNvSpPr>
          <p:nvPr>
            <p:ph type="subTitle" idx="1"/>
          </p:nvPr>
        </p:nvSpPr>
        <p:spPr>
          <a:xfrm>
            <a:off x="195220" y="4153682"/>
            <a:ext cx="7119980" cy="623400"/>
          </a:xfrm>
          <a:prstGeom prst="rect">
            <a:avLst/>
          </a:prstGeom>
          <a:noFill/>
          <a:ln>
            <a:noFill/>
          </a:ln>
        </p:spPr>
        <p:txBody>
          <a:bodyPr spcFirstLastPara="1" wrap="square" lIns="68575" tIns="34275" rIns="68575" bIns="34275" anchor="t" anchorCtr="0">
            <a:noAutofit/>
          </a:bodyPr>
          <a:lstStyle/>
          <a:p>
            <a:pPr marL="0" indent="0" algn="l">
              <a:lnSpc>
                <a:spcPct val="100000"/>
              </a:lnSpc>
              <a:spcBef>
                <a:spcPts val="0"/>
              </a:spcBef>
            </a:pPr>
            <a:r>
              <a:rPr lang="sv-SE" dirty="0" err="1">
                <a:solidFill>
                  <a:schemeClr val="lt1"/>
                </a:solidFill>
                <a:ea typeface="Roboto"/>
                <a:sym typeface="Roboto"/>
              </a:rPr>
              <a:t>Trainer</a:t>
            </a:r>
            <a:r>
              <a:rPr lang="sv-SE" dirty="0">
                <a:solidFill>
                  <a:schemeClr val="lt1"/>
                </a:solidFill>
                <a:ea typeface="Roboto"/>
                <a:sym typeface="Roboto"/>
              </a:rPr>
              <a:t> – </a:t>
            </a:r>
            <a:r>
              <a:rPr lang="sv-SE" dirty="0">
                <a:solidFill>
                  <a:schemeClr val="lt1"/>
                </a:solidFill>
                <a:ea typeface="Roboto"/>
                <a:sym typeface="Roboto"/>
                <a:hlinkClick r:id="rId4">
                  <a:extLst>
                    <a:ext uri="{A12FA001-AC4F-418D-AE19-62706E023703}">
                      <ahyp:hlinkClr xmlns:ahyp="http://schemas.microsoft.com/office/drawing/2018/hyperlinkcolor" val="tx"/>
                    </a:ext>
                  </a:extLst>
                </a:hlinkClick>
              </a:rPr>
              <a:t>dimitrov.gjorge@protonmail.com</a:t>
            </a:r>
            <a:endParaRPr lang="sv-SE">
              <a:solidFill>
                <a:schemeClr val="lt1"/>
              </a:solidFill>
              <a:ea typeface="Roboto"/>
            </a:endParaRPr>
          </a:p>
          <a:p>
            <a:pPr marL="0" indent="0" algn="l">
              <a:lnSpc>
                <a:spcPct val="100000"/>
              </a:lnSpc>
              <a:spcBef>
                <a:spcPts val="0"/>
              </a:spcBef>
            </a:pPr>
            <a:r>
              <a:rPr lang="sv-SE" dirty="0">
                <a:solidFill>
                  <a:schemeClr val="lt1"/>
                </a:solidFill>
                <a:ea typeface="Roboto"/>
                <a:sym typeface="Roboto"/>
              </a:rPr>
              <a:t>Assistant – </a:t>
            </a:r>
            <a:r>
              <a:rPr lang="sv-SE" dirty="0">
                <a:solidFill>
                  <a:schemeClr val="lt1"/>
                </a:solidFill>
                <a:ea typeface="Roboto"/>
                <a:sym typeface="Roboto"/>
                <a:hlinkClick r:id="rId5">
                  <a:extLst>
                    <a:ext uri="{A12FA001-AC4F-418D-AE19-62706E023703}">
                      <ahyp:hlinkClr xmlns:ahyp="http://schemas.microsoft.com/office/drawing/2018/hyperlinkcolor" val="tx"/>
                    </a:ext>
                  </a:extLst>
                </a:hlinkClick>
              </a:rPr>
              <a:t>anetastankovskaane@gmail.com</a:t>
            </a:r>
            <a:r>
              <a:rPr lang="sv-SE" dirty="0">
                <a:solidFill>
                  <a:schemeClr val="lt1"/>
                </a:solidFill>
                <a:ea typeface="Roboto"/>
                <a:sym typeface="Roboto"/>
              </a:rPr>
              <a:t> </a:t>
            </a:r>
            <a:endParaRPr lang="sv-SE"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Let’s understand the working of the MVC framework with an example</a:t>
            </a:r>
          </a:p>
          <a:p>
            <a:pPr marL="139700" indent="0">
              <a:buNone/>
            </a:pPr>
            <a:endParaRPr lang="en-US" dirty="0"/>
          </a:p>
          <a:p>
            <a:pPr marL="139700" indent="0">
              <a:buNone/>
            </a:pPr>
            <a:r>
              <a:rPr lang="en-US" dirty="0"/>
              <a:t>Let’s imagine an end-user sends a request to a server to get a list of students studying in a class. The server would then send that request to that particular controller that handles students. That controller would then request the model that handles students to return a list of all students studying in a class.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91407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2" name="Picture 1"/>
          <p:cNvPicPr>
            <a:picLocks noChangeAspect="1"/>
          </p:cNvPicPr>
          <p:nvPr/>
        </p:nvPicPr>
        <p:blipFill>
          <a:blip r:embed="rId2"/>
          <a:stretch>
            <a:fillRect/>
          </a:stretch>
        </p:blipFill>
        <p:spPr>
          <a:xfrm>
            <a:off x="608919" y="921611"/>
            <a:ext cx="2962275" cy="2333625"/>
          </a:xfrm>
          <a:prstGeom prst="rect">
            <a:avLst/>
          </a:prstGeom>
        </p:spPr>
      </p:pic>
      <p:pic>
        <p:nvPicPr>
          <p:cNvPr id="6" name="Picture 5"/>
          <p:cNvPicPr>
            <a:picLocks noChangeAspect="1"/>
          </p:cNvPicPr>
          <p:nvPr/>
        </p:nvPicPr>
        <p:blipFill>
          <a:blip r:embed="rId3"/>
          <a:stretch>
            <a:fillRect/>
          </a:stretch>
        </p:blipFill>
        <p:spPr>
          <a:xfrm>
            <a:off x="4533900" y="988285"/>
            <a:ext cx="2952750" cy="2200275"/>
          </a:xfrm>
          <a:prstGeom prst="rect">
            <a:avLst/>
          </a:prstGeom>
        </p:spPr>
      </p:pic>
    </p:spTree>
    <p:extLst>
      <p:ext uri="{BB962C8B-B14F-4D97-AF65-F5344CB8AC3E}">
        <p14:creationId xmlns:p14="http://schemas.microsoft.com/office/powerpoint/2010/main" val="1370719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193561"/>
            <a:ext cx="7886700" cy="4247810"/>
          </a:xfrm>
        </p:spPr>
        <p:txBody>
          <a:bodyPr/>
          <a:lstStyle/>
          <a:p>
            <a:pPr marL="139700" indent="0">
              <a:buNone/>
            </a:pPr>
            <a:r>
              <a:rPr lang="en-US" dirty="0"/>
              <a:t>The model would query the database for the list of all students and then return that list back to the controller. If the response back from the model was successful, then the controller would ask the view associated with students to return a presentation of the list of students. This view would take the list of students from the controller and render the list into HTML that can be used by the browser.</a:t>
            </a:r>
          </a:p>
          <a:p>
            <a:pPr marL="139700" indent="0">
              <a:buNone/>
            </a:pPr>
            <a:endParaRPr lang="en-US" dirty="0"/>
          </a:p>
          <a:p>
            <a:pPr marL="139700" indent="0">
              <a:buNone/>
            </a:pPr>
            <a:r>
              <a:rPr lang="en-US" dirty="0"/>
              <a:t>The controller would then take that presentation and returns it back to the user. Thus ending the request. If earlier the model returned an error, the controller would handle that error by asking the view that handles errors to render a presentation for that particular error. That error presentation would then be returned to the user instead of the student list presentation.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96278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193561"/>
            <a:ext cx="7886700" cy="4247810"/>
          </a:xfrm>
        </p:spPr>
        <p:txBody>
          <a:bodyPr/>
          <a:lstStyle/>
          <a:p>
            <a:pPr marL="139700" indent="0">
              <a:buNone/>
            </a:pPr>
            <a:r>
              <a:rPr lang="en-US" dirty="0"/>
              <a:t>As we can see from the above example, the model handles all of the data. The view handles all of the presentations and the controller just tells the model and view of what to do. This is the basic architecture and working of the MVC framework.</a:t>
            </a:r>
          </a:p>
          <a:p>
            <a:pPr marL="139700" indent="0">
              <a:buNone/>
            </a:pPr>
            <a:r>
              <a:rPr lang="en-US" dirty="0"/>
              <a:t>The MVC architectural pattern allows us to adhere to the following design principles:</a:t>
            </a:r>
          </a:p>
          <a:p>
            <a:pPr marL="139700" indent="0">
              <a:buNone/>
            </a:pPr>
            <a:r>
              <a:rPr lang="en-US" dirty="0"/>
              <a:t>1. </a:t>
            </a:r>
            <a:r>
              <a:rPr lang="en-US" b="1" dirty="0"/>
              <a:t>Divide and conquer</a:t>
            </a:r>
            <a:r>
              <a:rPr lang="en-US" dirty="0"/>
              <a:t>. The three components can be somewhat independently designed.</a:t>
            </a:r>
          </a:p>
          <a:p>
            <a:pPr marL="139700" indent="0">
              <a:buNone/>
            </a:pPr>
            <a:r>
              <a:rPr lang="en-US" dirty="0"/>
              <a:t>2. </a:t>
            </a:r>
            <a:r>
              <a:rPr lang="en-US" b="1" dirty="0"/>
              <a:t>Increase cohesion</a:t>
            </a:r>
            <a:r>
              <a:rPr lang="en-US" dirty="0"/>
              <a:t>.</a:t>
            </a:r>
            <a:r>
              <a:rPr lang="en-US" b="1" dirty="0"/>
              <a:t> </a:t>
            </a:r>
            <a:r>
              <a:rPr lang="en-US" dirty="0"/>
              <a:t>The components have stronger layer cohesion than if the view and controller were together in a single UI layer.</a:t>
            </a:r>
          </a:p>
          <a:p>
            <a:pPr marL="139700" indent="0">
              <a:buNone/>
            </a:pPr>
            <a:r>
              <a:rPr lang="en-US" dirty="0"/>
              <a:t>3. </a:t>
            </a:r>
            <a:r>
              <a:rPr lang="en-US" b="1" dirty="0"/>
              <a:t>Reduce coupling</a:t>
            </a:r>
            <a:r>
              <a:rPr lang="en-US" dirty="0"/>
              <a:t>. The communication channels between the three components are minimal and easy to find.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00884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193561"/>
            <a:ext cx="7886700" cy="4247810"/>
          </a:xfrm>
        </p:spPr>
        <p:txBody>
          <a:bodyPr/>
          <a:lstStyle/>
          <a:p>
            <a:pPr marL="139700" indent="0">
              <a:buNone/>
            </a:pPr>
            <a:r>
              <a:rPr lang="en-US" dirty="0"/>
              <a:t>4. </a:t>
            </a:r>
            <a:r>
              <a:rPr lang="en-US" b="1" dirty="0"/>
              <a:t>Increase reuse</a:t>
            </a:r>
            <a:r>
              <a:rPr lang="en-US" dirty="0"/>
              <a:t>. The view and controller normally make extensive use of reusable components for various kinds of UI controls. The UI, however will become application specific, therefore it will not be easily reusable.</a:t>
            </a:r>
          </a:p>
          <a:p>
            <a:pPr marL="139700" indent="0">
              <a:buNone/>
            </a:pPr>
            <a:r>
              <a:rPr lang="en-US" dirty="0"/>
              <a:t>5. </a:t>
            </a:r>
            <a:r>
              <a:rPr lang="en-US" b="1" dirty="0"/>
              <a:t>Design for flexibility</a:t>
            </a:r>
            <a:r>
              <a:rPr lang="en-US" dirty="0"/>
              <a:t>. It is usually quite easy to change the UI by changing the view, the controller, or both.</a:t>
            </a:r>
          </a:p>
          <a:p>
            <a:pPr marL="1397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407991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lvl="0">
              <a:lnSpc>
                <a:spcPct val="100000"/>
              </a:lnSpc>
              <a:buSzPts val="1100"/>
            </a:pPr>
            <a:r>
              <a:rPr lang="en-US" sz="3000" b="1" dirty="0">
                <a:solidFill>
                  <a:srgbClr val="000000"/>
                </a:solidFill>
                <a:latin typeface="Roboto"/>
                <a:ea typeface="Roboto"/>
                <a:cs typeface="Roboto"/>
                <a:sym typeface="Roboto"/>
              </a:rPr>
              <a:t>MVC IN BACKEND APPLICATIONS</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MVC on the back end means that whenever a http request comes in the Controller handles the operation by handing over the received data and communicating with the model. After it coordinates the operation typically it responds to the client by sending down a view. A view usually consists of some script that combines the view model with HTML. The view engine works the magic to generate HTML from this script. The script can be in the form of JSP, Razor scripts, PHP etc. The controller sends back that HTML, well not directly since there is usually an entire framework that handles the response details but to you as a user of that MVC framework it appears the controller sends it. All these operations take place on the back end. </a:t>
            </a:r>
          </a:p>
        </p:txBody>
      </p:sp>
    </p:spTree>
    <p:extLst>
      <p:ext uri="{BB962C8B-B14F-4D97-AF65-F5344CB8AC3E}">
        <p14:creationId xmlns:p14="http://schemas.microsoft.com/office/powerpoint/2010/main" val="104701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QUESTIONS?</a:t>
            </a:r>
            <a:endParaRPr sz="3000" b="1" dirty="0">
              <a:solidFill>
                <a:srgbClr val="000000"/>
              </a:solidFill>
              <a:latin typeface="Roboto"/>
              <a:ea typeface="Roboto"/>
              <a:cs typeface="Roboto"/>
              <a:sym typeface="Roboto"/>
            </a:endParaRPr>
          </a:p>
        </p:txBody>
      </p:sp>
      <p:sp>
        <p:nvSpPr>
          <p:cNvPr id="315" name="Google Shape;315;p41"/>
          <p:cNvSpPr txBox="1">
            <a:spLocks noGrp="1"/>
          </p:cNvSpPr>
          <p:nvPr>
            <p:ph type="subTitle" idx="4294967295"/>
          </p:nvPr>
        </p:nvSpPr>
        <p:spPr>
          <a:xfrm>
            <a:off x="789249" y="1294250"/>
            <a:ext cx="7793641" cy="29049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2400" dirty="0">
                <a:latin typeface="Roboto"/>
                <a:ea typeface="Roboto"/>
                <a:cs typeface="Roboto"/>
                <a:sym typeface="Roboto"/>
              </a:rPr>
              <a:t>You can find us at</a:t>
            </a:r>
            <a:endParaRPr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3"/>
              </a:rPr>
              <a:t>Trainer's Facebook profile</a:t>
            </a:r>
            <a:endParaRPr lang="en-US" sz="2400" dirty="0">
              <a:latin typeface="Roboto"/>
              <a:ea typeface="Roboto"/>
              <a:cs typeface="Roboto"/>
              <a:sym typeface="Roboto"/>
            </a:endParaRPr>
          </a:p>
          <a:p>
            <a:pPr marL="457200" lvl="0" indent="-381000" algn="l" rtl="0">
              <a:spcBef>
                <a:spcPts val="1000"/>
              </a:spcBef>
              <a:spcAft>
                <a:spcPts val="0"/>
              </a:spcAft>
              <a:buClr>
                <a:srgbClr val="5E85B9"/>
              </a:buClr>
              <a:buSzPts val="2400"/>
              <a:buFont typeface="Roboto"/>
              <a:buChar char="•"/>
            </a:pPr>
            <a:r>
              <a:rPr lang="en-US" sz="2400" dirty="0">
                <a:latin typeface="Roboto"/>
                <a:ea typeface="Roboto"/>
                <a:cs typeface="Roboto"/>
                <a:sym typeface="Roboto"/>
                <a:hlinkClick r:id="rId4"/>
              </a:rPr>
              <a:t>Assistant's Facebook Profile</a:t>
            </a:r>
            <a:endParaRPr lang="en" sz="2400" dirty="0">
              <a:latin typeface="Roboto"/>
              <a:ea typeface="Roboto"/>
              <a:cs typeface="Roboto"/>
              <a:sym typeface="Roboto"/>
            </a:endParaRPr>
          </a:p>
          <a:p>
            <a:pPr marL="0" lvl="0" indent="0" algn="l" rtl="0">
              <a:spcBef>
                <a:spcPts val="1000"/>
              </a:spcBef>
              <a:spcAft>
                <a:spcPts val="0"/>
              </a:spcAft>
              <a:buClr>
                <a:srgbClr val="000000"/>
              </a:buClr>
              <a:buSzPts val="1100"/>
              <a:buFont typeface="Arial"/>
              <a:buNone/>
            </a:pPr>
            <a:r>
              <a:rPr lang="en" sz="2400" dirty="0">
                <a:latin typeface="Roboto"/>
                <a:ea typeface="Roboto"/>
                <a:cs typeface="Roboto"/>
                <a:sym typeface="Roboto"/>
              </a:rPr>
              <a:t>Demo code and Materials</a:t>
            </a:r>
          </a:p>
          <a:p>
            <a:pPr lvl="0" indent="-381000">
              <a:spcBef>
                <a:spcPts val="1000"/>
              </a:spcBef>
              <a:spcAft>
                <a:spcPts val="1000"/>
              </a:spcAft>
              <a:buClr>
                <a:srgbClr val="5E85B9"/>
              </a:buClr>
              <a:buSzPts val="2400"/>
              <a:buFont typeface="Roboto"/>
              <a:buChar char="•"/>
            </a:pPr>
            <a:r>
              <a:rPr lang="en-US" sz="2400" dirty="0">
                <a:hlinkClick r:id="rId5"/>
              </a:rPr>
              <a:t>Link to GitHub repository</a:t>
            </a:r>
            <a:endParaRPr lang="en-US" sz="2400" dirty="0">
              <a:latin typeface="Roboto"/>
              <a:ea typeface="Roboto"/>
              <a:cs typeface="Roboto"/>
              <a:sym typeface="Roboto"/>
            </a:endParaRPr>
          </a:p>
        </p:txBody>
      </p:sp>
    </p:spTree>
    <p:extLst>
      <p:ext uri="{BB962C8B-B14F-4D97-AF65-F5344CB8AC3E}">
        <p14:creationId xmlns:p14="http://schemas.microsoft.com/office/powerpoint/2010/main" val="382664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628654" y="432825"/>
            <a:ext cx="7694700" cy="7455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3000" b="1" dirty="0">
                <a:solidFill>
                  <a:srgbClr val="000000"/>
                </a:solidFill>
                <a:latin typeface="Roboto"/>
                <a:ea typeface="Roboto"/>
                <a:cs typeface="Roboto"/>
                <a:sym typeface="Roboto"/>
              </a:rPr>
              <a:t>WHAT IS </a:t>
            </a:r>
            <a:r>
              <a:rPr lang="en" sz="3000" b="1" dirty="0">
                <a:solidFill>
                  <a:srgbClr val="7030A0"/>
                </a:solidFill>
                <a:latin typeface="Roboto"/>
                <a:ea typeface="Roboto"/>
                <a:cs typeface="Roboto"/>
                <a:sym typeface="Roboto"/>
              </a:rPr>
              <a:t>MVC?</a:t>
            </a:r>
            <a:endParaRPr sz="3000" b="1" dirty="0">
              <a:solidFill>
                <a:srgbClr val="000000"/>
              </a:solidFill>
              <a:latin typeface="Roboto"/>
              <a:ea typeface="Roboto"/>
              <a:cs typeface="Roboto"/>
              <a:sym typeface="Roboto"/>
            </a:endParaRPr>
          </a:p>
        </p:txBody>
      </p:sp>
      <p:sp>
        <p:nvSpPr>
          <p:cNvPr id="229" name="Google Shape;229;p30"/>
          <p:cNvSpPr txBox="1">
            <a:spLocks noGrp="1"/>
          </p:cNvSpPr>
          <p:nvPr>
            <p:ph type="body" idx="1"/>
          </p:nvPr>
        </p:nvSpPr>
        <p:spPr>
          <a:xfrm>
            <a:off x="628649" y="1178325"/>
            <a:ext cx="7886700" cy="3263400"/>
          </a:xfrm>
          <a:prstGeom prst="rect">
            <a:avLst/>
          </a:prstGeom>
          <a:noFill/>
          <a:ln>
            <a:noFill/>
          </a:ln>
        </p:spPr>
        <p:txBody>
          <a:bodyPr spcFirstLastPara="1" wrap="square" lIns="68575" tIns="34275" rIns="68575" bIns="34275" anchor="t" anchorCtr="0">
            <a:noAutofit/>
          </a:bodyPr>
          <a:lstStyle/>
          <a:p>
            <a:pPr marL="139700" indent="0">
              <a:buNone/>
            </a:pPr>
            <a:r>
              <a:rPr lang="en-US" dirty="0"/>
              <a:t>MVC (Model-View-Controller) is a pattern in software design commonly used to implement user interfaces, data, and controlling logic. It emphasizes a separation between the software's business logic and display. </a:t>
            </a:r>
          </a:p>
          <a:p>
            <a:endParaRPr lang="en-US" dirty="0"/>
          </a:p>
          <a:p>
            <a:pPr marL="139700" indent="0">
              <a:buNone/>
            </a:pPr>
            <a:r>
              <a:rPr lang="en-US" dirty="0"/>
              <a:t>This "separation of concerns" provides for a better division of labor and improved maintenance.</a:t>
            </a:r>
          </a:p>
          <a:p>
            <a:pPr marL="13970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dirty="0"/>
              <a:t>Over the last few years, websites have shifted from simple HTML pages with a bit of CSS to incredibly complex applications with thousands of developers working on them at the same time. </a:t>
            </a:r>
          </a:p>
          <a:p>
            <a:pPr marL="139700" indent="0">
              <a:buNone/>
            </a:pPr>
            <a:r>
              <a:rPr lang="en-US" dirty="0"/>
              <a:t>To work with these complex web applications developers use different design patterns to lay out their projects, to make the code less complex and easier to work with. </a:t>
            </a:r>
          </a:p>
          <a:p>
            <a:pPr marL="139700" indent="0">
              <a:buNone/>
            </a:pPr>
            <a:r>
              <a:rPr lang="en-US" dirty="0"/>
              <a:t>The most popular of these patterns is MVC also known as </a:t>
            </a:r>
            <a:r>
              <a:rPr lang="en-US" b="1" u="sng" dirty="0"/>
              <a:t>Model View Controller</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62266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Features of MVC</a:t>
            </a:r>
          </a:p>
          <a:p>
            <a:pPr marL="139700" indent="0">
              <a:buNone/>
            </a:pPr>
            <a:endParaRPr lang="en-US" dirty="0"/>
          </a:p>
          <a:p>
            <a:r>
              <a:rPr lang="en-US" dirty="0"/>
              <a:t>It provides a clear separation of business logic, </a:t>
            </a:r>
            <a:r>
              <a:rPr lang="en-US" dirty="0" err="1"/>
              <a:t>Ul</a:t>
            </a:r>
            <a:r>
              <a:rPr lang="en-US" dirty="0"/>
              <a:t> logic, and input logic.</a:t>
            </a:r>
          </a:p>
          <a:p>
            <a:r>
              <a:rPr lang="en-US" dirty="0"/>
              <a:t>It offers full control over your HTML and URLs which makes it easy to design web application architecture.</a:t>
            </a:r>
          </a:p>
          <a:p>
            <a:r>
              <a:rPr lang="en-US" dirty="0"/>
              <a:t>It is a powerful URL-mapping component using which we can build applications that have comprehensible and searchable URLs.</a:t>
            </a:r>
          </a:p>
          <a:p>
            <a:r>
              <a:rPr lang="en-US" dirty="0"/>
              <a:t>It supports Test Driven Development (TDD).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71907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Components of MVC</a:t>
            </a:r>
          </a:p>
          <a:p>
            <a:pPr marL="139700" indent="0">
              <a:buNone/>
            </a:pPr>
            <a:endParaRPr lang="en-US" dirty="0"/>
          </a:p>
          <a:p>
            <a:pPr marL="139700" indent="0">
              <a:buNone/>
            </a:pPr>
            <a:r>
              <a:rPr lang="en-US" dirty="0"/>
              <a:t>The MVC framework includes the following 3 components:</a:t>
            </a:r>
          </a:p>
          <a:p>
            <a:pPr marL="139700" indent="0">
              <a:buNone/>
            </a:pPr>
            <a:r>
              <a:rPr lang="en-US" dirty="0"/>
              <a:t> </a:t>
            </a:r>
          </a:p>
          <a:p>
            <a:r>
              <a:rPr lang="en-US" dirty="0"/>
              <a:t>Controller</a:t>
            </a:r>
          </a:p>
          <a:p>
            <a:r>
              <a:rPr lang="en-US" dirty="0"/>
              <a:t>Model</a:t>
            </a:r>
          </a:p>
          <a:p>
            <a:r>
              <a:rPr lang="en-US" dirty="0"/>
              <a:t>View</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2568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2" name="Picture 1"/>
          <p:cNvPicPr>
            <a:picLocks noChangeAspect="1"/>
          </p:cNvPicPr>
          <p:nvPr/>
        </p:nvPicPr>
        <p:blipFill>
          <a:blip r:embed="rId2"/>
          <a:stretch>
            <a:fillRect/>
          </a:stretch>
        </p:blipFill>
        <p:spPr>
          <a:xfrm>
            <a:off x="1444807" y="294731"/>
            <a:ext cx="5916114" cy="3972009"/>
          </a:xfrm>
          <a:prstGeom prst="rect">
            <a:avLst/>
          </a:prstGeom>
        </p:spPr>
      </p:pic>
    </p:spTree>
    <p:extLst>
      <p:ext uri="{BB962C8B-B14F-4D97-AF65-F5344CB8AC3E}">
        <p14:creationId xmlns:p14="http://schemas.microsoft.com/office/powerpoint/2010/main" val="64950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CONTROLLER</a:t>
            </a:r>
          </a:p>
          <a:p>
            <a:pPr marL="139700" indent="0">
              <a:buNone/>
            </a:pPr>
            <a:endParaRPr lang="en-US" dirty="0"/>
          </a:p>
          <a:p>
            <a:pPr marL="139700" indent="0">
              <a:buNone/>
            </a:pPr>
            <a:r>
              <a:rPr lang="en-US" dirty="0"/>
              <a:t>The </a:t>
            </a:r>
            <a:r>
              <a:rPr lang="en-US" b="1" dirty="0"/>
              <a:t>controller</a:t>
            </a:r>
            <a:r>
              <a:rPr lang="en-US" dirty="0"/>
              <a:t> is the component that enables the interconnection between the views and the model so it acts as an intermediary. The controller doesn’t have to worry about handling data logic, it just tells the model what to do. It process all the business logic and incoming requests, manipulate data using the </a:t>
            </a:r>
            <a:r>
              <a:rPr lang="en-US" b="1" dirty="0"/>
              <a:t>Model</a:t>
            </a:r>
            <a:r>
              <a:rPr lang="en-US" dirty="0"/>
              <a:t> component and interact with the </a:t>
            </a:r>
            <a:r>
              <a:rPr lang="en-US" b="1" dirty="0"/>
              <a:t>View</a:t>
            </a:r>
            <a:r>
              <a:rPr lang="en-US" dirty="0"/>
              <a:t> to render the final output.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15061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VIEW</a:t>
            </a:r>
          </a:p>
          <a:p>
            <a:pPr marL="139700" indent="0">
              <a:buNone/>
            </a:pPr>
            <a:endParaRPr lang="en-US" dirty="0"/>
          </a:p>
          <a:p>
            <a:pPr marL="139700" indent="0">
              <a:buNone/>
            </a:pPr>
            <a:r>
              <a:rPr lang="en-US" dirty="0"/>
              <a:t>The </a:t>
            </a:r>
            <a:r>
              <a:rPr lang="en-US" b="1" dirty="0"/>
              <a:t>View</a:t>
            </a:r>
            <a:r>
              <a:rPr lang="en-US" dirty="0"/>
              <a:t> component is used for all the UI logic of the application. It generates a user interface for the user. Views are created by the data which is collected by the model component but these data aren’t taken directly but through the controller. It only interacts with the </a:t>
            </a:r>
            <a:r>
              <a:rPr lang="en-US" b="1" dirty="0"/>
              <a:t>controller</a:t>
            </a:r>
            <a:r>
              <a:rPr lang="en-US" dirty="0"/>
              <a: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431515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4147" y="533195"/>
            <a:ext cx="7886700" cy="3868987"/>
          </a:xfrm>
        </p:spPr>
        <p:txBody>
          <a:bodyPr/>
          <a:lstStyle/>
          <a:p>
            <a:pPr marL="139700" indent="0">
              <a:buNone/>
            </a:pPr>
            <a:r>
              <a:rPr lang="en-US" b="1" dirty="0"/>
              <a:t>MODEL</a:t>
            </a:r>
          </a:p>
          <a:p>
            <a:pPr marL="139700" indent="0">
              <a:buNone/>
            </a:pPr>
            <a:endParaRPr lang="en-US" dirty="0"/>
          </a:p>
          <a:p>
            <a:pPr marL="139700" indent="0">
              <a:buNone/>
            </a:pPr>
            <a:r>
              <a:rPr lang="en-US" dirty="0"/>
              <a:t>The </a:t>
            </a:r>
            <a:r>
              <a:rPr lang="en-US" b="1" dirty="0"/>
              <a:t>Model</a:t>
            </a:r>
            <a:r>
              <a:rPr lang="en-US" dirty="0"/>
              <a:t> component corresponds to all the data-related logic that the user works with. This can represent either the data that is being transferred between the View and Controller components or any other business logic-related data. It can add or retrieve data from the database. It responds to the controller’s request because the controller can’t interact with the database by itself. The model interacts with the database and gives the required data back to the controller.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081362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1005</Words>
  <Application>Microsoft Office PowerPoint</Application>
  <PresentationFormat>On-screen Show (16:9)</PresentationFormat>
  <Paragraphs>68</Paragraphs>
  <Slides>16</Slides>
  <Notes>4</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Aemelia template</vt:lpstr>
      <vt:lpstr>MVC PATTERN</vt:lpstr>
      <vt:lpstr>WHAT IS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MVC IN BACKEND APPLICATIONS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and Visual Studio</dc:title>
  <dc:creator>kristina</dc:creator>
  <cp:lastModifiedBy>kristina</cp:lastModifiedBy>
  <cp:revision>70</cp:revision>
  <dcterms:modified xsi:type="dcterms:W3CDTF">2023-03-15T20:05:56Z</dcterms:modified>
</cp:coreProperties>
</file>