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12"/>
  </p:notesMasterIdLst>
  <p:sldIdLst>
    <p:sldId id="256" r:id="rId2"/>
    <p:sldId id="259" r:id="rId3"/>
    <p:sldId id="290" r:id="rId4"/>
    <p:sldId id="292" r:id="rId5"/>
    <p:sldId id="293" r:id="rId6"/>
    <p:sldId id="277" r:id="rId7"/>
    <p:sldId id="294" r:id="rId8"/>
    <p:sldId id="295" r:id="rId9"/>
    <p:sldId id="296" r:id="rId10"/>
    <p:sldId id="342" r:id="rId11"/>
  </p:sldIdLst>
  <p:sldSz cx="9144000" cy="5143500" type="screen16x9"/>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46" d="100"/>
          <a:sy n="146"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5889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00373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3627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1567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20617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373287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947059" y="1567205"/>
            <a:ext cx="7080068"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 sz="4800" dirty="0">
                <a:solidFill>
                  <a:schemeClr val="lt1"/>
                </a:solidFill>
                <a:latin typeface="Roboto Medium"/>
                <a:ea typeface="Roboto Medium"/>
                <a:cs typeface="Roboto Medium"/>
                <a:sym typeface="Roboto Medium"/>
              </a:rPr>
              <a:t>MONGOOSE</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a:solidFill>
                  <a:schemeClr val="lt1"/>
                </a:solidFill>
                <a:ea typeface="Roboto"/>
                <a:sym typeface="Roboto"/>
              </a:rPr>
              <a:t>Trainer – </a:t>
            </a:r>
            <a:r>
              <a:rPr lang="sv-SE" dirty="0">
                <a:solidFill>
                  <a:schemeClr val="lt1"/>
                </a:solidFill>
                <a:ea typeface="Roboto"/>
                <a:sym typeface="Roboto"/>
                <a:hlinkClick r:id="rId4"/>
              </a:rPr>
              <a:t>dimitrov.gjorge@protonmail.com</a:t>
            </a:r>
            <a:endParaRPr lang="sv-SE" dirty="0">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MONGOOSE?</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Mongoose is an Object Data Modeling (ODM) library for MongoDB and Node.js. It manages relationships between data, provides schema validation, and is used to translate between objects in code and the representation of those objects in MongoDB.</a:t>
            </a:r>
            <a:endParaRPr sz="2400" dirty="0">
              <a:solidFill>
                <a:schemeClr val="tx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00929" y="613955"/>
            <a:ext cx="6595963" cy="3725908"/>
          </a:xfrm>
          <a:prstGeom prst="rect">
            <a:avLst/>
          </a:prstGeom>
        </p:spPr>
      </p:pic>
    </p:spTree>
    <p:extLst>
      <p:ext uri="{BB962C8B-B14F-4D97-AF65-F5344CB8AC3E}">
        <p14:creationId xmlns:p14="http://schemas.microsoft.com/office/powerpoint/2010/main" val="90295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MongoDB is a schema-less NoSQL document database. It means you can store JSON documents in it, and the structure of these documents can vary as it is not enforced like SQL databases. This is one of the advantages of using NoSQL as it speeds up application development and reduces the complexity of deployments.</a:t>
            </a:r>
          </a:p>
        </p:txBody>
      </p:sp>
    </p:spTree>
    <p:extLst>
      <p:ext uri="{BB962C8B-B14F-4D97-AF65-F5344CB8AC3E}">
        <p14:creationId xmlns:p14="http://schemas.microsoft.com/office/powerpoint/2010/main" val="36263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dirty="0"/>
              <a:t>Below is an example of how data is stored in Mongo:</a:t>
            </a:r>
            <a:endParaRPr lang="en-US"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2343597" y="1678578"/>
            <a:ext cx="3695798" cy="2540861"/>
          </a:xfrm>
          <a:prstGeom prst="rect">
            <a:avLst/>
          </a:prstGeom>
        </p:spPr>
      </p:pic>
    </p:spTree>
    <p:extLst>
      <p:ext uri="{BB962C8B-B14F-4D97-AF65-F5344CB8AC3E}">
        <p14:creationId xmlns:p14="http://schemas.microsoft.com/office/powerpoint/2010/main" val="373650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SCHEMA / SCHEMA TYPES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dirty="0"/>
              <a:t>A Mongoose </a:t>
            </a:r>
            <a:r>
              <a:rPr lang="en-US" b="1" dirty="0"/>
              <a:t>schema</a:t>
            </a:r>
            <a:r>
              <a:rPr lang="en-US" dirty="0"/>
              <a:t> is a document data structure (or shape of the document) that is enforced via the application layer.</a:t>
            </a:r>
          </a:p>
          <a:p>
            <a:pPr indent="-342900">
              <a:lnSpc>
                <a:spcPct val="100000"/>
              </a:lnSpc>
              <a:spcBef>
                <a:spcPts val="600"/>
              </a:spcBef>
              <a:buClr>
                <a:srgbClr val="5E85B9"/>
              </a:buClr>
              <a:buSzPts val="1800"/>
              <a:buFont typeface="Roboto"/>
              <a:buChar char="●"/>
            </a:pPr>
            <a:r>
              <a:rPr lang="en-US" dirty="0"/>
              <a:t>While Mongoose schemas define the overall structure or shape of a document, </a:t>
            </a:r>
            <a:r>
              <a:rPr lang="en-US" b="1" dirty="0" err="1"/>
              <a:t>SchemaTypes</a:t>
            </a:r>
            <a:r>
              <a:rPr lang="en-US" dirty="0"/>
              <a:t> define the expected data type for individual fields (String, Number, Boolean, and so on).</a:t>
            </a:r>
          </a:p>
          <a:p>
            <a:pPr marL="114300" indent="0">
              <a:lnSpc>
                <a:spcPct val="100000"/>
              </a:lnSpc>
              <a:spcBef>
                <a:spcPts val="600"/>
              </a:spcBef>
              <a:buClr>
                <a:srgbClr val="5E85B9"/>
              </a:buClr>
              <a:buSzPts val="1800"/>
              <a:buNone/>
            </a:pPr>
            <a:r>
              <a:rPr lang="en-US" dirty="0"/>
              <a:t>You can also pass in useful options like </a:t>
            </a:r>
            <a:r>
              <a:rPr lang="en-US" b="1" i="1" dirty="0"/>
              <a:t>required</a:t>
            </a:r>
            <a:r>
              <a:rPr lang="en-US" dirty="0"/>
              <a:t> to make a field non-optional, </a:t>
            </a:r>
            <a:r>
              <a:rPr lang="en-US" b="1" i="1" dirty="0"/>
              <a:t>default</a:t>
            </a:r>
            <a:r>
              <a:rPr lang="en-US" dirty="0"/>
              <a:t> to set a default value for the field, and many more.</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55675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MODELS / MONGOOSE MODELS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b="1" dirty="0"/>
              <a:t>Models</a:t>
            </a:r>
            <a:r>
              <a:rPr lang="en-US" dirty="0"/>
              <a:t> / Mongoose models are higher-order constructors that take a schema and create an instance of a document equivalent to records in a relational database.</a:t>
            </a: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31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dirty="0"/>
              <a:t>Here's a small code snippet to illustrate some of the terminology</a:t>
            </a:r>
            <a:endParaRPr lang="en-US" sz="2400" dirty="0">
              <a:solidFill>
                <a:schemeClr val="tx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811665" y="1659064"/>
            <a:ext cx="6410325" cy="2619375"/>
          </a:xfrm>
          <a:prstGeom prst="rect">
            <a:avLst/>
          </a:prstGeom>
        </p:spPr>
      </p:pic>
    </p:spTree>
    <p:extLst>
      <p:ext uri="{BB962C8B-B14F-4D97-AF65-F5344CB8AC3E}">
        <p14:creationId xmlns:p14="http://schemas.microsoft.com/office/powerpoint/2010/main" val="3866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37214" y="538245"/>
            <a:ext cx="7886700" cy="3909658"/>
          </a:xfrm>
          <a:prstGeom prst="rect">
            <a:avLst/>
          </a:prstGeom>
          <a:noFill/>
          <a:ln>
            <a:noFill/>
          </a:ln>
        </p:spPr>
        <p:txBody>
          <a:bodyPr spcFirstLastPara="1" wrap="square" lIns="68575" tIns="34275" rIns="68575" bIns="34275" anchor="t" anchorCtr="0">
            <a:noAutofit/>
          </a:bodyPr>
          <a:lstStyle/>
          <a:p>
            <a:r>
              <a:rPr lang="en-US" dirty="0"/>
              <a:t>In the code above, </a:t>
            </a:r>
            <a:r>
              <a:rPr lang="en-US" i="1" dirty="0" err="1"/>
              <a:t>puppySchema</a:t>
            </a:r>
            <a:r>
              <a:rPr lang="en-US" dirty="0"/>
              <a:t> defines the shape of the document which has two fields, </a:t>
            </a:r>
            <a:r>
              <a:rPr lang="en-US" i="1" dirty="0"/>
              <a:t>name</a:t>
            </a:r>
            <a:r>
              <a:rPr lang="en-US" dirty="0"/>
              <a:t>, and </a:t>
            </a:r>
            <a:r>
              <a:rPr lang="en-US" i="1" dirty="0"/>
              <a:t>age</a:t>
            </a:r>
          </a:p>
          <a:p>
            <a:r>
              <a:rPr lang="en-US" dirty="0"/>
              <a:t>The </a:t>
            </a:r>
            <a:r>
              <a:rPr lang="en-US" dirty="0" err="1"/>
              <a:t>SchemaType</a:t>
            </a:r>
            <a:r>
              <a:rPr lang="en-US" dirty="0"/>
              <a:t> for name is String and for age is Number. Note that you can define the </a:t>
            </a:r>
            <a:r>
              <a:rPr lang="en-US" dirty="0" err="1"/>
              <a:t>SchemaType</a:t>
            </a:r>
            <a:r>
              <a:rPr lang="en-US" dirty="0"/>
              <a:t> for a field by using an object with a type property like with name. Or you can apply a </a:t>
            </a:r>
            <a:r>
              <a:rPr lang="en-US" dirty="0" err="1"/>
              <a:t>SchemaType</a:t>
            </a:r>
            <a:r>
              <a:rPr lang="en-US" dirty="0"/>
              <a:t> directly to the field like with age.</a:t>
            </a:r>
          </a:p>
          <a:p>
            <a:r>
              <a:rPr lang="en-US" dirty="0"/>
              <a:t>Also, notice that the </a:t>
            </a:r>
            <a:r>
              <a:rPr lang="en-US" dirty="0" err="1"/>
              <a:t>SchemaType</a:t>
            </a:r>
            <a:r>
              <a:rPr lang="en-US" dirty="0"/>
              <a:t> for name has the option required set to true. To use options like required and lowercase for a field, you need to use an object to set the </a:t>
            </a:r>
            <a:r>
              <a:rPr lang="en-US" dirty="0" err="1"/>
              <a:t>SchemaType</a:t>
            </a:r>
            <a:r>
              <a:rPr lang="en-US" dirty="0"/>
              <a:t>.</a:t>
            </a:r>
          </a:p>
          <a:p>
            <a:r>
              <a:rPr lang="en-US" dirty="0"/>
              <a:t>At the bottom of the snippet, </a:t>
            </a:r>
            <a:r>
              <a:rPr lang="en-US" dirty="0" err="1"/>
              <a:t>puppySchema</a:t>
            </a:r>
            <a:r>
              <a:rPr lang="en-US" dirty="0"/>
              <a:t> is compiled into a model named Puppy, which can then be used to construct documents in an application.</a:t>
            </a:r>
          </a:p>
        </p:txBody>
      </p:sp>
    </p:spTree>
    <p:extLst>
      <p:ext uri="{BB962C8B-B14F-4D97-AF65-F5344CB8AC3E}">
        <p14:creationId xmlns:p14="http://schemas.microsoft.com/office/powerpoint/2010/main" val="29161810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430</Words>
  <Application>Microsoft Office PowerPoint</Application>
  <PresentationFormat>On-screen Show (16:9)</PresentationFormat>
  <Paragraphs>33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Roboto</vt:lpstr>
      <vt:lpstr>Arial</vt:lpstr>
      <vt:lpstr>Roboto Medium</vt:lpstr>
      <vt:lpstr>Arial Black</vt:lpstr>
      <vt:lpstr>Office Theme</vt:lpstr>
      <vt:lpstr>MONGOOSE</vt:lpstr>
      <vt:lpstr>WHAT IS MONGOOSE?</vt:lpstr>
      <vt:lpstr>PowerPoint Presentation</vt:lpstr>
      <vt:lpstr>PowerPoint Presentation</vt:lpstr>
      <vt:lpstr>PowerPoint Presentation</vt:lpstr>
      <vt:lpstr>SCHEMA / SCHEMA TYPES</vt:lpstr>
      <vt:lpstr>MODELS / MONGOOSE MODELS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48</cp:revision>
  <dcterms:modified xsi:type="dcterms:W3CDTF">2023-04-01T10:23:17Z</dcterms:modified>
</cp:coreProperties>
</file>