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Lst>
  <p:notesMasterIdLst>
    <p:notesMasterId r:id="rId11"/>
  </p:notesMasterIdLst>
  <p:sldIdLst>
    <p:sldId id="256" r:id="rId2"/>
    <p:sldId id="259" r:id="rId3"/>
    <p:sldId id="290" r:id="rId4"/>
    <p:sldId id="291" r:id="rId5"/>
    <p:sldId id="277" r:id="rId6"/>
    <p:sldId id="293" r:id="rId7"/>
    <p:sldId id="297" r:id="rId8"/>
    <p:sldId id="294" r:id="rId9"/>
    <p:sldId id="342" r:id="rId10"/>
  </p:sldIdLst>
  <p:sldSz cx="9144000" cy="5143500" type="screen16x9"/>
  <p:notesSz cx="6858000" cy="9144000"/>
  <p:embeddedFontLst>
    <p:embeddedFont>
      <p:font typeface="Arial Black" panose="020B0A04020102020204" pitchFamily="34" charset="0"/>
      <p:bold r:id="rId12"/>
    </p:embeddedFon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46" d="100"/>
          <a:sy n="146" d="100"/>
        </p:scale>
        <p:origin x="3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CE2B98-88FF-4F5B-90DF-17F6FC83B82D}"/>
    <pc:docChg chg="modSld">
      <pc:chgData name="Guest User" userId="" providerId="Windows Live" clId="Web-{07CE2B98-88FF-4F5B-90DF-17F6FC83B82D}" dt="2020-03-03T09:17:53.447" v="1" actId="20577"/>
      <pc:docMkLst>
        <pc:docMk/>
      </pc:docMkLst>
      <pc:sldChg chg="modSp">
        <pc:chgData name="Guest User" userId="" providerId="Windows Live" clId="Web-{07CE2B98-88FF-4F5B-90DF-17F6FC83B82D}" dt="2020-03-03T09:17:53.447" v="1" actId="20577"/>
        <pc:sldMkLst>
          <pc:docMk/>
          <pc:sldMk cId="0" sldId="267"/>
        </pc:sldMkLst>
        <pc:spChg chg="mod">
          <ac:chgData name="Guest User" userId="" providerId="Windows Live" clId="Web-{07CE2B98-88FF-4F5B-90DF-17F6FC83B82D}" dt="2020-03-03T09:17:53.447" v="1" actId="20577"/>
          <ac:spMkLst>
            <pc:docMk/>
            <pc:sldMk cId="0" sldId="267"/>
            <ac:spMk id="2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58895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846742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572463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83627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280531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41567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sedc-codecademy/mkwd11-js-06-nodejsadv/tree/main/G11" TargetMode="External"/><Relationship Id="rId4" Type="http://schemas.openxmlformats.org/officeDocument/2006/relationships/hyperlink" Target="https://www.facebook.com/ane.aneta.an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947059" y="1567205"/>
            <a:ext cx="7080068"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 sz="4800" dirty="0">
                <a:solidFill>
                  <a:schemeClr val="lt1"/>
                </a:solidFill>
                <a:latin typeface="Roboto Medium"/>
                <a:ea typeface="Roboto Medium"/>
                <a:cs typeface="Roboto Medium"/>
                <a:sym typeface="Roboto Medium"/>
              </a:rPr>
              <a:t>TYPESCRIPT pt.1</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a:solidFill>
                  <a:schemeClr val="lt1"/>
                </a:solidFill>
                <a:ea typeface="Roboto"/>
                <a:sym typeface="Roboto"/>
              </a:rPr>
              <a:t>Trainer – </a:t>
            </a:r>
            <a:r>
              <a:rPr lang="sv-SE" dirty="0">
                <a:solidFill>
                  <a:schemeClr val="lt1"/>
                </a:solidFill>
                <a:ea typeface="Roboto"/>
                <a:sym typeface="Roboto"/>
                <a:hlinkClick r:id="rId4"/>
              </a:rPr>
              <a:t>dimitrov.gjorge@protonmail.com</a:t>
            </a:r>
            <a:endParaRPr lang="sv-SE" dirty="0">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rPr>
              <a:t>anetastankovskaane@gmail.com</a:t>
            </a:r>
            <a:endParaRPr lang="sv-S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TYPESCRIPT?</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r>
              <a:rPr lang="en-US" dirty="0" err="1"/>
              <a:t>TypeScript</a:t>
            </a:r>
            <a:r>
              <a:rPr lang="en-US" dirty="0"/>
              <a:t> is a super set of JavaScript</a:t>
            </a:r>
          </a:p>
          <a:p>
            <a:r>
              <a:rPr lang="en-US" dirty="0" err="1"/>
              <a:t>TypeScript</a:t>
            </a:r>
            <a:r>
              <a:rPr lang="en-US" dirty="0"/>
              <a:t> builds on top of JavaScript. First, you write the </a:t>
            </a:r>
            <a:r>
              <a:rPr lang="en-US" dirty="0" err="1"/>
              <a:t>TypeScript</a:t>
            </a:r>
            <a:r>
              <a:rPr lang="en-US" dirty="0"/>
              <a:t> code. Then, you compile the </a:t>
            </a:r>
            <a:r>
              <a:rPr lang="en-US" dirty="0" err="1"/>
              <a:t>TypeScript</a:t>
            </a:r>
            <a:r>
              <a:rPr lang="en-US" dirty="0"/>
              <a:t> code into plain JavaScript code using a </a:t>
            </a:r>
            <a:r>
              <a:rPr lang="en-US" dirty="0" err="1"/>
              <a:t>TypeScript</a:t>
            </a:r>
            <a:r>
              <a:rPr lang="en-US" dirty="0"/>
              <a:t> compiler.</a:t>
            </a:r>
          </a:p>
          <a:p>
            <a:r>
              <a:rPr lang="en-US" dirty="0"/>
              <a:t>Once you have the plain JavaScript code, you can deploy it to any environments that JavaScript runs.</a:t>
            </a:r>
          </a:p>
          <a:p>
            <a:r>
              <a:rPr lang="en-US" dirty="0" err="1"/>
              <a:t>TypeScript</a:t>
            </a:r>
            <a:r>
              <a:rPr lang="en-US" dirty="0"/>
              <a:t> files use the .</a:t>
            </a:r>
            <a:r>
              <a:rPr lang="en-US" dirty="0" err="1"/>
              <a:t>ts</a:t>
            </a:r>
            <a:r>
              <a:rPr lang="en-US" dirty="0"/>
              <a:t> extension rather than the .</a:t>
            </a:r>
            <a:r>
              <a:rPr lang="en-US" dirty="0" err="1"/>
              <a:t>js</a:t>
            </a:r>
            <a:r>
              <a:rPr lang="en-US" dirty="0"/>
              <a:t> extension of JavaScript files.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9637" y="1338262"/>
            <a:ext cx="7324725" cy="2466975"/>
          </a:xfrm>
          <a:prstGeom prst="rect">
            <a:avLst/>
          </a:prstGeom>
        </p:spPr>
      </p:pic>
    </p:spTree>
    <p:extLst>
      <p:ext uri="{BB962C8B-B14F-4D97-AF65-F5344CB8AC3E}">
        <p14:creationId xmlns:p14="http://schemas.microsoft.com/office/powerpoint/2010/main" val="90295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917068"/>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dirty="0"/>
              <a:t>Why </a:t>
            </a:r>
            <a:r>
              <a:rPr lang="en-US" b="1" dirty="0" err="1"/>
              <a:t>TypeScript</a:t>
            </a:r>
            <a:endParaRPr lang="en-US" b="1" dirty="0"/>
          </a:p>
          <a:p>
            <a:pPr marL="139700" indent="0">
              <a:buNone/>
            </a:pPr>
            <a:r>
              <a:rPr lang="en-US" dirty="0"/>
              <a:t>1) </a:t>
            </a:r>
            <a:r>
              <a:rPr lang="en-US" dirty="0" err="1"/>
              <a:t>TypeScript</a:t>
            </a:r>
            <a:r>
              <a:rPr lang="en-US" dirty="0"/>
              <a:t> improves your productivity while helping avoid bugs</a:t>
            </a:r>
          </a:p>
          <a:p>
            <a:pPr marL="139700" indent="0">
              <a:buNone/>
            </a:pPr>
            <a:r>
              <a:rPr lang="en-US" dirty="0"/>
              <a:t>Types increase productivity by helping you avoid many mistakes. By using types, you can catch bugs at the compile-time instead of having them occurring at runtime.</a:t>
            </a:r>
          </a:p>
          <a:p>
            <a:pPr marL="139700" indent="0">
              <a:buNone/>
            </a:pPr>
            <a:r>
              <a:rPr lang="en-US" dirty="0"/>
              <a:t>2) </a:t>
            </a:r>
            <a:r>
              <a:rPr lang="en-US" dirty="0" err="1"/>
              <a:t>TypeScript</a:t>
            </a:r>
            <a:r>
              <a:rPr lang="en-US" dirty="0"/>
              <a:t> brings the future JavaScript to today</a:t>
            </a:r>
          </a:p>
          <a:p>
            <a:pPr marL="139700" indent="0">
              <a:buNone/>
            </a:pPr>
            <a:r>
              <a:rPr lang="en-US" dirty="0" err="1"/>
              <a:t>TypeScript</a:t>
            </a:r>
            <a:r>
              <a:rPr lang="en-US" dirty="0"/>
              <a:t> supports the upcoming features planned in the ES Next for the current JavaScript engines. It means that you can use the new JavaScript features before web browsers (or other environments) fully support them.</a:t>
            </a:r>
          </a:p>
        </p:txBody>
      </p:sp>
    </p:spTree>
    <p:extLst>
      <p:ext uri="{BB962C8B-B14F-4D97-AF65-F5344CB8AC3E}">
        <p14:creationId xmlns:p14="http://schemas.microsoft.com/office/powerpoint/2010/main" val="221251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TYPES IN TYPESCRIPT</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err="1"/>
              <a:t>TypeScript</a:t>
            </a:r>
            <a:r>
              <a:rPr lang="en-US" dirty="0"/>
              <a:t> inherits the built-in types from JavaScript. </a:t>
            </a:r>
            <a:r>
              <a:rPr lang="en-US" dirty="0" err="1"/>
              <a:t>TypeScript</a:t>
            </a:r>
            <a:r>
              <a:rPr lang="en-US" dirty="0"/>
              <a:t> types is categorized into:</a:t>
            </a:r>
          </a:p>
          <a:p>
            <a:pPr marL="139700" indent="0">
              <a:buNone/>
            </a:pPr>
            <a:endParaRPr lang="en-US" dirty="0"/>
          </a:p>
          <a:p>
            <a:r>
              <a:rPr lang="en-US" dirty="0"/>
              <a:t>Primitive types</a:t>
            </a:r>
          </a:p>
          <a:p>
            <a:r>
              <a:rPr lang="en-US" dirty="0"/>
              <a:t>Object types</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spTree>
    <p:extLst>
      <p:ext uri="{BB962C8B-B14F-4D97-AF65-F5344CB8AC3E}">
        <p14:creationId xmlns:p14="http://schemas.microsoft.com/office/powerpoint/2010/main" val="155675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590496"/>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u="sng" dirty="0"/>
              <a:t>Primitive types</a:t>
            </a:r>
          </a:p>
          <a:p>
            <a:r>
              <a:rPr lang="en-US" dirty="0"/>
              <a:t>The following illustrates the primitive types in </a:t>
            </a:r>
            <a:r>
              <a:rPr lang="en-US" dirty="0" err="1"/>
              <a:t>TypeScript</a:t>
            </a:r>
            <a:r>
              <a:rPr lang="en-US" dirty="0"/>
              <a:t>:</a:t>
            </a:r>
          </a:p>
        </p:txBody>
      </p:sp>
      <p:pic>
        <p:nvPicPr>
          <p:cNvPr id="3" name="Picture 2"/>
          <p:cNvPicPr>
            <a:picLocks noChangeAspect="1"/>
          </p:cNvPicPr>
          <p:nvPr/>
        </p:nvPicPr>
        <p:blipFill>
          <a:blip r:embed="rId3"/>
          <a:stretch>
            <a:fillRect/>
          </a:stretch>
        </p:blipFill>
        <p:spPr>
          <a:xfrm>
            <a:off x="1161370" y="1502229"/>
            <a:ext cx="6192338" cy="3024324"/>
          </a:xfrm>
          <a:prstGeom prst="rect">
            <a:avLst/>
          </a:prstGeom>
        </p:spPr>
      </p:pic>
    </p:spTree>
    <p:extLst>
      <p:ext uri="{BB962C8B-B14F-4D97-AF65-F5344CB8AC3E}">
        <p14:creationId xmlns:p14="http://schemas.microsoft.com/office/powerpoint/2010/main" val="373650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28654" y="590496"/>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u="sng" dirty="0"/>
              <a:t>Object types</a:t>
            </a:r>
          </a:p>
          <a:p>
            <a:r>
              <a:rPr lang="en-US" dirty="0"/>
              <a:t>Object types are functions, arrays, classes, etc. </a:t>
            </a:r>
          </a:p>
        </p:txBody>
      </p:sp>
    </p:spTree>
    <p:extLst>
      <p:ext uri="{BB962C8B-B14F-4D97-AF65-F5344CB8AC3E}">
        <p14:creationId xmlns:p14="http://schemas.microsoft.com/office/powerpoint/2010/main" val="90268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FUNCTIONS</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err="1"/>
              <a:t>TypeScript</a:t>
            </a:r>
            <a:r>
              <a:rPr lang="en-US" dirty="0"/>
              <a:t> functions are the building blocks of readable, maintainable, and reusable code.</a:t>
            </a:r>
          </a:p>
          <a:p>
            <a:pPr marL="139700" indent="0">
              <a:buNone/>
            </a:pPr>
            <a:r>
              <a:rPr lang="en-US" dirty="0"/>
              <a:t>Like JavaScript, you use the function keyword to declare a function in </a:t>
            </a:r>
            <a:r>
              <a:rPr lang="en-US" dirty="0" err="1"/>
              <a:t>TypeScript</a:t>
            </a:r>
            <a:r>
              <a:rPr lang="en-US" dirty="0"/>
              <a:t>:</a:t>
            </a:r>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Unlike JavaScript, </a:t>
            </a:r>
            <a:r>
              <a:rPr lang="en-US" dirty="0" err="1"/>
              <a:t>TypeScript</a:t>
            </a:r>
            <a:r>
              <a:rPr lang="en-US" dirty="0"/>
              <a:t> allows you to use type annotations in parameters and return value of a function.</a:t>
            </a:r>
          </a:p>
          <a:p>
            <a:pPr marL="139700" indent="0">
              <a:buNone/>
            </a:pPr>
            <a:endParaRPr lang="en-US" dirty="0"/>
          </a:p>
        </p:txBody>
      </p:sp>
      <p:pic>
        <p:nvPicPr>
          <p:cNvPr id="2" name="Picture 1"/>
          <p:cNvPicPr>
            <a:picLocks noChangeAspect="1"/>
          </p:cNvPicPr>
          <p:nvPr/>
        </p:nvPicPr>
        <p:blipFill>
          <a:blip r:embed="rId3"/>
          <a:stretch>
            <a:fillRect/>
          </a:stretch>
        </p:blipFill>
        <p:spPr>
          <a:xfrm>
            <a:off x="862148" y="2570118"/>
            <a:ext cx="7082383" cy="1181889"/>
          </a:xfrm>
          <a:prstGeom prst="rect">
            <a:avLst/>
          </a:prstGeom>
        </p:spPr>
      </p:pic>
    </p:spTree>
    <p:extLst>
      <p:ext uri="{BB962C8B-B14F-4D97-AF65-F5344CB8AC3E}">
        <p14:creationId xmlns:p14="http://schemas.microsoft.com/office/powerpoint/2010/main" val="313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5356028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310</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Roboto</vt:lpstr>
      <vt:lpstr>Roboto Medium</vt:lpstr>
      <vt:lpstr>Arial Black</vt:lpstr>
      <vt:lpstr>Arial</vt:lpstr>
      <vt:lpstr>Office Theme</vt:lpstr>
      <vt:lpstr>TYPESCRIPT pt.1</vt:lpstr>
      <vt:lpstr>WHAT IS TYPESCRIPT?</vt:lpstr>
      <vt:lpstr>PowerPoint Presentation</vt:lpstr>
      <vt:lpstr>PowerPoint Presentation</vt:lpstr>
      <vt:lpstr>TYPES IN TYPESCRIPT</vt:lpstr>
      <vt:lpstr>PowerPoint Presentation</vt:lpstr>
      <vt:lpstr>PowerPoint Presentation</vt:lpstr>
      <vt:lpstr>FUNCTIONS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George Dimitrov</cp:lastModifiedBy>
  <cp:revision>50</cp:revision>
  <dcterms:modified xsi:type="dcterms:W3CDTF">2023-04-05T18:47:48Z</dcterms:modified>
</cp:coreProperties>
</file>