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9" r:id="rId3"/>
    <p:sldId id="290" r:id="rId4"/>
    <p:sldId id="277" r:id="rId5"/>
    <p:sldId id="297" r:id="rId6"/>
    <p:sldId id="342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E2B98-88FF-4F5B-90DF-17F6FC83B82D}" v="2" dt="2020-03-03T09:17:5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4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7CE2B98-88FF-4F5B-90DF-17F6FC83B82D}"/>
    <pc:docChg chg="modSld">
      <pc:chgData name="Guest User" userId="" providerId="Windows Live" clId="Web-{07CE2B98-88FF-4F5B-90DF-17F6FC83B82D}" dt="2020-03-03T09:17:53.447" v="1" actId="20577"/>
      <pc:docMkLst>
        <pc:docMk/>
      </pc:docMkLst>
      <pc:sldChg chg="modSp">
        <pc:chgData name="Guest User" userId="" providerId="Windows Live" clId="Web-{07CE2B98-88FF-4F5B-90DF-17F6FC83B82D}" dt="2020-03-03T09:17:53.447" v="1" actId="20577"/>
        <pc:sldMkLst>
          <pc:docMk/>
          <pc:sldMk cId="0" sldId="267"/>
        </pc:sldMkLst>
        <pc:spChg chg="mod">
          <ac:chgData name="Guest User" userId="" providerId="Windows Live" clId="Web-{07CE2B98-88FF-4F5B-90DF-17F6FC83B82D}" dt="2020-03-03T09:17:53.447" v="1" actId="20577"/>
          <ac:spMkLst>
            <pc:docMk/>
            <pc:sldMk cId="0" sldId="267"/>
            <ac:spMk id="2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22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46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1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etastankovskaane@gmail.com" TargetMode="External"/><Relationship Id="rId4" Type="http://schemas.openxmlformats.org/officeDocument/2006/relationships/hyperlink" Target="mailto:dimitrov.gjorge@proton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rimale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dc-codecademy/mkwd11-js-06-nodejsadv/tree/main/G11" TargetMode="External"/><Relationship Id="rId4" Type="http://schemas.openxmlformats.org/officeDocument/2006/relationships/hyperlink" Target="https://www.facebook.com/ane.aneta.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653143" y="1567205"/>
            <a:ext cx="77724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POSTGRES &amp; TYPEORM</a:t>
            </a:r>
            <a:endParaRPr sz="48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95220" y="4153682"/>
            <a:ext cx="711998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sv-SE" dirty="0">
                <a:solidFill>
                  <a:schemeClr val="lt1"/>
                </a:solidFill>
                <a:ea typeface="Roboto"/>
                <a:sym typeface="Roboto"/>
              </a:rPr>
              <a:t>Trainer – </a:t>
            </a:r>
            <a:r>
              <a:rPr lang="sv-SE" dirty="0">
                <a:solidFill>
                  <a:schemeClr val="lt1"/>
                </a:solidFill>
                <a:ea typeface="Roboto"/>
                <a:sym typeface="Roboto"/>
                <a:hlinkClick r:id="rId4"/>
              </a:rPr>
              <a:t>dimitrov.gjorge@protonmail.com</a:t>
            </a:r>
            <a:endParaRPr lang="sv-SE" dirty="0">
              <a:ea typeface="Roboto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sv-SE" dirty="0">
                <a:solidFill>
                  <a:schemeClr val="lt1"/>
                </a:solidFill>
                <a:ea typeface="Roboto"/>
                <a:sym typeface="Roboto"/>
              </a:rPr>
              <a:t>Assistant – </a:t>
            </a:r>
            <a:r>
              <a:rPr lang="sv-SE" dirty="0">
                <a:solidFill>
                  <a:schemeClr val="lt1"/>
                </a:solidFill>
                <a:ea typeface="Roboto"/>
                <a:sym typeface="Roboto"/>
                <a:hlinkClick r:id="rId5"/>
              </a:rPr>
              <a:t>anetastankovskaane@gmail.com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3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POSTGRES?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/>
              <a:t>PostgreSQL is a powerful, open source object-relational database system with over 35 years of active development that has earned it a strong reputation for reliability, feature robustness, and performance.</a:t>
            </a:r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None/>
            </a:pP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02" y="2446510"/>
            <a:ext cx="3591387" cy="1995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556803" y="577433"/>
            <a:ext cx="7886700" cy="387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en-US" dirty="0"/>
          </a:p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None/>
            </a:pP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3" y="1103811"/>
            <a:ext cx="8278408" cy="21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7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TYPEORM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TypeORM</a:t>
            </a:r>
            <a:r>
              <a:rPr lang="en-US" dirty="0"/>
              <a:t> is definitely the most mature Object Relational Mapper (ORM) available in the node.js world. Since it's written in </a:t>
            </a:r>
            <a:r>
              <a:rPr lang="en-US" dirty="0" err="1"/>
              <a:t>TypeScript</a:t>
            </a:r>
            <a:r>
              <a:rPr lang="en-US" dirty="0"/>
              <a:t>, it works pretty well with the Nest framework.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Its goal is to always support the latest JavaScript features and provide additional features that help you to develop any kind of application that uses databases - from small applications with a few tables to large scale enterprise applications with multiple databases.</a:t>
            </a:r>
          </a:p>
          <a:p>
            <a:pPr marL="1397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75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REPOSITORY PATTERN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42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</a:t>
            </a:r>
            <a:r>
              <a:rPr lang="en-US" dirty="0" err="1"/>
              <a:t>TypeORM</a:t>
            </a:r>
            <a:r>
              <a:rPr lang="en-US" dirty="0"/>
              <a:t> supports the repository design pattern, thus each entity has its own Repository. These repositories can be obtained from the database connection.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ubTitle" idx="4294967295"/>
          </p:nvPr>
        </p:nvSpPr>
        <p:spPr>
          <a:xfrm>
            <a:off x="789249" y="1294250"/>
            <a:ext cx="7793641" cy="290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3"/>
              </a:rPr>
              <a:t>Trainer's Facebook profile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Assistant's Facebook Profile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Demo code and Materials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hlinkClick r:id="rId5"/>
              </a:rPr>
              <a:t>Link to GitHub repository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189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Roboto</vt:lpstr>
      <vt:lpstr>Arial</vt:lpstr>
      <vt:lpstr>Roboto Medium</vt:lpstr>
      <vt:lpstr>Arial Black</vt:lpstr>
      <vt:lpstr>Office Theme</vt:lpstr>
      <vt:lpstr>POSTGRES &amp; TYPEORM</vt:lpstr>
      <vt:lpstr>WHAT IS POSTGRES?</vt:lpstr>
      <vt:lpstr>PowerPoint Presentation</vt:lpstr>
      <vt:lpstr>TYPEORM</vt:lpstr>
      <vt:lpstr>REPOSITORY PATTERN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and Visual Studio</dc:title>
  <dc:creator>kristina</dc:creator>
  <cp:lastModifiedBy>George Dimitrov</cp:lastModifiedBy>
  <cp:revision>62</cp:revision>
  <dcterms:modified xsi:type="dcterms:W3CDTF">2023-04-24T18:46:53Z</dcterms:modified>
</cp:coreProperties>
</file>