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4" name="Shape 514"/>
          <p:cNvSpPr/>
          <p:nvPr>
            <p:ph type="sldImg"/>
          </p:nvPr>
        </p:nvSpPr>
        <p:spPr>
          <a:xfrm>
            <a:off x="1143000" y="685800"/>
            <a:ext cx="4572000" cy="3429000"/>
          </a:xfrm>
          <a:prstGeom prst="rect">
            <a:avLst/>
          </a:prstGeom>
        </p:spPr>
        <p:txBody>
          <a:bodyPr/>
          <a:lstStyle/>
          <a:p>
            <a:pPr/>
          </a:p>
        </p:txBody>
      </p:sp>
      <p:sp>
        <p:nvSpPr>
          <p:cNvPr id="515" name="Shape 5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rIns="91439"/>
          <a:lstStyle/>
          <a:p>
            <a:pPr/>
          </a:p>
        </p:txBody>
      </p:sp>
      <p:sp>
        <p:nvSpPr>
          <p:cNvPr id="13" name="Hello there,I’m a title slide"/>
          <p:cNvSpPr txBox="1"/>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5" y="4320873"/>
            <a:ext cx="3749161"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6" cy="809626"/>
          </a:xfrm>
          <a:prstGeom prst="rect">
            <a:avLst/>
          </a:prstGeom>
          <a:ln w="12700">
            <a:miter lim="400000"/>
          </a:ln>
        </p:spPr>
      </p:pic>
      <p:sp>
        <p:nvSpPr>
          <p:cNvPr id="1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12"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5" y="1639795"/>
            <a:ext cx="539981" cy="343047"/>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5_Custom Layout">
    <p:bg>
      <p:bgPr>
        <a:solidFill>
          <a:schemeClr val="accent3"/>
        </a:solidFill>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39"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40"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1"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3"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5" name="Graphic 11" descr="Graphic 11"/>
          <p:cNvPicPr>
            <a:picLocks noChangeAspect="1"/>
          </p:cNvPicPr>
          <p:nvPr/>
        </p:nvPicPr>
        <p:blipFill>
          <a:blip r:embed="rId3">
            <a:extLst/>
          </a:blip>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extLst/>
          </a:blip>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extLst/>
          </a:blip>
          <a:stretch>
            <a:fillRect/>
          </a:stretch>
        </p:blipFill>
        <p:spPr>
          <a:xfrm>
            <a:off x="8192045" y="1639795"/>
            <a:ext cx="539981" cy="343047"/>
          </a:xfrm>
          <a:prstGeom prst="rect">
            <a:avLst/>
          </a:prstGeom>
          <a:ln w="12700">
            <a:miter lim="400000"/>
          </a:ln>
        </p:spPr>
      </p:pic>
      <p:sp>
        <p:nvSpPr>
          <p:cNvPr id="148"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9" name="Graphic 18" descr="Graphic 18"/>
          <p:cNvPicPr>
            <a:picLocks noChangeAspect="1"/>
          </p:cNvPicPr>
          <p:nvPr/>
        </p:nvPicPr>
        <p:blipFill>
          <a:blip r:embed="rId4">
            <a:extLst/>
          </a:blip>
          <a:stretch>
            <a:fillRect/>
          </a:stretch>
        </p:blipFill>
        <p:spPr>
          <a:xfrm>
            <a:off x="11203906" y="555919"/>
            <a:ext cx="465579" cy="520714"/>
          </a:xfrm>
          <a:prstGeom prst="rect">
            <a:avLst/>
          </a:prstGeom>
          <a:ln w="12700">
            <a:miter lim="400000"/>
          </a:ln>
        </p:spPr>
      </p:pic>
      <p:sp>
        <p:nvSpPr>
          <p:cNvPr id="1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58" name="Picture Placeholder 14"/>
          <p:cNvSpPr/>
          <p:nvPr>
            <p:ph type="pic" idx="21"/>
          </p:nvPr>
        </p:nvSpPr>
        <p:spPr>
          <a:xfrm>
            <a:off x="0" y="488961"/>
            <a:ext cx="9345477" cy="5939519"/>
          </a:xfrm>
          <a:prstGeom prst="rect">
            <a:avLst/>
          </a:prstGeom>
        </p:spPr>
        <p:txBody>
          <a:bodyPr lIns="91439" rIns="91439"/>
          <a:lstStyle/>
          <a:p>
            <a:pPr/>
          </a:p>
        </p:txBody>
      </p:sp>
      <p:sp>
        <p:nvSpPr>
          <p:cNvPr id="159" name="Lorem ipsum dolor sit amet, consectetur adipiscing elit."/>
          <p:cNvSpPr txBox="1"/>
          <p:nvPr>
            <p:ph type="title" hasCustomPrompt="1"/>
          </p:nvPr>
        </p:nvSpPr>
        <p:spPr>
          <a:xfrm>
            <a:off x="4448014" y="4311553"/>
            <a:ext cx="7083588" cy="987066"/>
          </a:xfrm>
          <a:prstGeom prst="rect">
            <a:avLst/>
          </a:prstGeom>
        </p:spPr>
        <p:txBody>
          <a:bodyPr anchor="b"/>
          <a:lstStyle/>
          <a:p>
            <a:pPr/>
            <a:r>
              <a:t>Lorem ipsum dolor sit amet, consectetur adipiscing elit.</a:t>
            </a: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7" name="Picture Placeholder 14"/>
          <p:cNvSpPr/>
          <p:nvPr>
            <p:ph type="pic" idx="21"/>
          </p:nvPr>
        </p:nvSpPr>
        <p:spPr>
          <a:xfrm>
            <a:off x="0" y="488961"/>
            <a:ext cx="9345477" cy="5939519"/>
          </a:xfrm>
          <a:prstGeom prst="rect">
            <a:avLst/>
          </a:prstGeom>
        </p:spPr>
        <p:txBody>
          <a:bodyPr lIns="91439" rIns="91439"/>
          <a:lstStyle/>
          <a:p>
            <a:pPr/>
          </a:p>
        </p:txBody>
      </p:sp>
      <p:sp>
        <p:nvSpPr>
          <p:cNvPr id="168"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lvl1pPr>
          </a:lstStyle>
          <a:p>
            <a:pPr/>
            <a:r>
              <a:t>Lorem ipsum dolor sit amet, consectetur adipiscing elit.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6" name="Picture Placeholder 14"/>
          <p:cNvSpPr/>
          <p:nvPr>
            <p:ph type="pic" idx="21"/>
          </p:nvPr>
        </p:nvSpPr>
        <p:spPr>
          <a:xfrm>
            <a:off x="0" y="0"/>
            <a:ext cx="10828020" cy="6881750"/>
          </a:xfrm>
          <a:prstGeom prst="rect">
            <a:avLst/>
          </a:prstGeom>
        </p:spPr>
        <p:txBody>
          <a:bodyPr lIns="91439" rIns="91439"/>
          <a:lstStyle/>
          <a:p>
            <a:pPr/>
          </a:p>
        </p:txBody>
      </p:sp>
      <p:sp>
        <p:nvSpPr>
          <p:cNvPr id="177" name="Lorem ipsum dolor sit amet"/>
          <p:cNvSpPr txBox="1"/>
          <p:nvPr>
            <p:ph type="title" hasCustomPrompt="1"/>
          </p:nvPr>
        </p:nvSpPr>
        <p:spPr>
          <a:xfrm>
            <a:off x="7237707" y="2499256"/>
            <a:ext cx="4431778" cy="1434496"/>
          </a:xfrm>
          <a:prstGeom prst="rect">
            <a:avLst/>
          </a:prstGeom>
        </p:spPr>
        <p:txBody>
          <a:bodyPr anchor="b"/>
          <a:lstStyle>
            <a:lvl1pPr>
              <a:defRPr sz="5400"/>
            </a:lvl1pPr>
          </a:lstStyle>
          <a:p>
            <a:pPr/>
            <a:r>
              <a:t>Lorem ipsum dolor sit amet</a:t>
            </a:r>
          </a:p>
        </p:txBody>
      </p:sp>
      <p:sp>
        <p:nvSpPr>
          <p:cNvPr id="178" name="Body Level One…"/>
          <p:cNvSpPr txBox="1"/>
          <p:nvPr>
            <p:ph type="body" sz="quarter" idx="1" hasCustomPrompt="1"/>
          </p:nvPr>
        </p:nvSpPr>
        <p:spPr>
          <a:xfrm>
            <a:off x="7237707" y="4107843"/>
            <a:ext cx="4431778" cy="231853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rIns="91439"/>
          <a:lstStyle/>
          <a:p>
            <a:pPr/>
          </a:p>
        </p:txBody>
      </p:sp>
      <p:sp>
        <p:nvSpPr>
          <p:cNvPr id="25" name="Hello there,I’m a title slide"/>
          <p:cNvSpPr txBox="1"/>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2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2" name="Picture Placeholder 14"/>
          <p:cNvSpPr/>
          <p:nvPr>
            <p:ph type="pic" idx="21"/>
          </p:nvPr>
        </p:nvSpPr>
        <p:spPr>
          <a:xfrm>
            <a:off x="660399" y="488961"/>
            <a:ext cx="9345477" cy="5939519"/>
          </a:xfrm>
          <a:prstGeom prst="rect">
            <a:avLst/>
          </a:prstGeom>
        </p:spPr>
        <p:txBody>
          <a:bodyPr lIns="91439" rIns="91439"/>
          <a:lstStyle/>
          <a:p>
            <a:pPr/>
          </a:p>
        </p:txBody>
      </p:sp>
      <p:sp>
        <p:nvSpPr>
          <p:cNvPr id="213"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4" name="Graphic 5" descr="Graphic 5"/>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1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2" name="Picture Placeholder 6"/>
          <p:cNvSpPr/>
          <p:nvPr>
            <p:ph type="pic" idx="21"/>
          </p:nvPr>
        </p:nvSpPr>
        <p:spPr>
          <a:xfrm>
            <a:off x="0" y="0"/>
            <a:ext cx="6268464" cy="6858000"/>
          </a:xfrm>
          <a:prstGeom prst="rect">
            <a:avLst/>
          </a:prstGeom>
        </p:spPr>
        <p:txBody>
          <a:bodyPr lIns="91439" rIns="91439"/>
          <a:lstStyle/>
          <a:p>
            <a:pPr/>
          </a:p>
        </p:txBody>
      </p:sp>
      <p:sp>
        <p:nvSpPr>
          <p:cNvPr id="223"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4"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5"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6"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7"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8"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6" name="Picture Placeholder 6"/>
          <p:cNvSpPr/>
          <p:nvPr>
            <p:ph type="pic" idx="21"/>
          </p:nvPr>
        </p:nvSpPr>
        <p:spPr>
          <a:xfrm>
            <a:off x="0" y="0"/>
            <a:ext cx="6268464" cy="6858000"/>
          </a:xfrm>
          <a:prstGeom prst="rect">
            <a:avLst/>
          </a:prstGeom>
        </p:spPr>
        <p:txBody>
          <a:bodyPr lIns="91439" rIns="91439"/>
          <a:lstStyle/>
          <a:p>
            <a:pPr/>
          </a:p>
        </p:txBody>
      </p:sp>
      <p:sp>
        <p:nvSpPr>
          <p:cNvPr id="237"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8"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9"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0"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41"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2"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3"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51" name="Picture Placeholder 10"/>
          <p:cNvSpPr/>
          <p:nvPr>
            <p:ph type="pic" idx="21"/>
          </p:nvPr>
        </p:nvSpPr>
        <p:spPr>
          <a:xfrm>
            <a:off x="6096000" y="0"/>
            <a:ext cx="6096000" cy="6858000"/>
          </a:xfrm>
          <a:prstGeom prst="rect">
            <a:avLst/>
          </a:prstGeom>
        </p:spPr>
        <p:txBody>
          <a:bodyPr lIns="91439" rIns="91439"/>
          <a:lstStyle/>
          <a:p>
            <a:pPr/>
          </a:p>
        </p:txBody>
      </p:sp>
      <p:sp>
        <p:nvSpPr>
          <p:cNvPr id="252" name="Lorem ipsum dolor sit amet, consectetur."/>
          <p:cNvSpPr txBox="1"/>
          <p:nvPr>
            <p:ph type="title" hasCustomPrompt="1"/>
          </p:nvPr>
        </p:nvSpPr>
        <p:spPr>
          <a:xfrm>
            <a:off x="689316" y="555919"/>
            <a:ext cx="4921072" cy="987066"/>
          </a:xfrm>
          <a:prstGeom prst="rect">
            <a:avLst/>
          </a:prstGeom>
        </p:spPr>
        <p:txBody>
          <a:bodyPr/>
          <a:lstStyle/>
          <a:p>
            <a:pPr/>
            <a:r>
              <a:t>Lorem ipsum dolor sit amet, consectetur.</a:t>
            </a:r>
          </a:p>
        </p:txBody>
      </p:sp>
      <p:sp>
        <p:nvSpPr>
          <p:cNvPr id="253" name="Body Level One…"/>
          <p:cNvSpPr txBox="1"/>
          <p:nvPr>
            <p:ph type="body" sz="quarter" idx="1" hasCustomPrompt="1"/>
          </p:nvPr>
        </p:nvSpPr>
        <p:spPr>
          <a:xfrm>
            <a:off x="689316"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61" name="Picture Placeholder 10"/>
          <p:cNvSpPr/>
          <p:nvPr>
            <p:ph type="pic" idx="21"/>
          </p:nvPr>
        </p:nvSpPr>
        <p:spPr>
          <a:xfrm>
            <a:off x="0" y="0"/>
            <a:ext cx="6096000" cy="6858000"/>
          </a:xfrm>
          <a:prstGeom prst="rect">
            <a:avLst/>
          </a:prstGeom>
        </p:spPr>
        <p:txBody>
          <a:bodyPr lIns="91439" rIns="91439"/>
          <a:lstStyle/>
          <a:p>
            <a:pPr/>
          </a:p>
        </p:txBody>
      </p:sp>
      <p:sp>
        <p:nvSpPr>
          <p:cNvPr id="262" name="Lorem ipsum dolor sit amet, consectetur."/>
          <p:cNvSpPr txBox="1"/>
          <p:nvPr>
            <p:ph type="title" hasCustomPrompt="1"/>
          </p:nvPr>
        </p:nvSpPr>
        <p:spPr>
          <a:xfrm>
            <a:off x="6648773" y="555919"/>
            <a:ext cx="4184543" cy="987066"/>
          </a:xfrm>
          <a:prstGeom prst="rect">
            <a:avLst/>
          </a:prstGeom>
        </p:spPr>
        <p:txBody>
          <a:bodyPr/>
          <a:lstStyle/>
          <a:p>
            <a:pPr/>
            <a:r>
              <a:t>Lorem ipsum dolor sit amet, consectetur.</a:t>
            </a:r>
          </a:p>
        </p:txBody>
      </p:sp>
      <p:sp>
        <p:nvSpPr>
          <p:cNvPr id="263" name="Body Level One…"/>
          <p:cNvSpPr txBox="1"/>
          <p:nvPr>
            <p:ph type="body" sz="quarter" idx="1" hasCustomPrompt="1"/>
          </p:nvPr>
        </p:nvSpPr>
        <p:spPr>
          <a:xfrm>
            <a:off x="6648771"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71" name="Picture Placeholder 10"/>
          <p:cNvSpPr/>
          <p:nvPr>
            <p:ph type="pic" idx="21"/>
          </p:nvPr>
        </p:nvSpPr>
        <p:spPr>
          <a:xfrm>
            <a:off x="6096000" y="0"/>
            <a:ext cx="6096000" cy="6858000"/>
          </a:xfrm>
          <a:prstGeom prst="rect">
            <a:avLst/>
          </a:prstGeom>
        </p:spPr>
        <p:txBody>
          <a:bodyPr lIns="91439" rIns="91439"/>
          <a:lstStyle/>
          <a:p>
            <a:pPr/>
          </a:p>
        </p:txBody>
      </p:sp>
      <p:sp>
        <p:nvSpPr>
          <p:cNvPr id="27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7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81" name="Picture Placeholder 10"/>
          <p:cNvSpPr/>
          <p:nvPr>
            <p:ph type="pic" idx="21"/>
          </p:nvPr>
        </p:nvSpPr>
        <p:spPr>
          <a:xfrm>
            <a:off x="6096000" y="0"/>
            <a:ext cx="6096000" cy="6858000"/>
          </a:xfrm>
          <a:prstGeom prst="rect">
            <a:avLst/>
          </a:prstGeom>
        </p:spPr>
        <p:txBody>
          <a:bodyPr lIns="91439" rIns="91439"/>
          <a:lstStyle/>
          <a:p>
            <a:pPr/>
          </a:p>
        </p:txBody>
      </p:sp>
      <p:sp>
        <p:nvSpPr>
          <p:cNvPr id="28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8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91"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92"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300"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02"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3"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pic>
        <p:nvPicPr>
          <p:cNvPr id="304" name="Graphic 11" descr="Graphic 1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0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2"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13"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4" name="Text Placeholder 5"/>
          <p:cNvSpPr/>
          <p:nvPr>
            <p:ph type="body" sz="quarter" idx="21" hasCustomPrompt="1"/>
          </p:nvPr>
        </p:nvSpPr>
        <p:spPr>
          <a:xfrm>
            <a:off x="6838122" y="555918"/>
            <a:ext cx="3896140"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16" name="Text Placeholder 5"/>
          <p:cNvSpPr/>
          <p:nvPr>
            <p:ph type="body" sz="quarter" idx="22" hasCustomPrompt="1"/>
          </p:nvPr>
        </p:nvSpPr>
        <p:spPr>
          <a:xfrm>
            <a:off x="698911" y="1882514"/>
            <a:ext cx="4593885"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1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4" y="488961"/>
            <a:ext cx="9345478" cy="5939519"/>
          </a:xfrm>
          <a:prstGeom prst="rect">
            <a:avLst/>
          </a:prstGeom>
        </p:spPr>
        <p:txBody>
          <a:bodyPr lIns="91439" rIns="91439"/>
          <a:lstStyle/>
          <a:p>
            <a:pPr/>
          </a:p>
        </p:txBody>
      </p:sp>
      <p:sp>
        <p:nvSpPr>
          <p:cNvPr id="36" name="Hello there,I’m a title slide"/>
          <p:cNvSpPr txBox="1"/>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3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p>
        </p:txBody>
      </p:sp>
      <p:sp>
        <p:nvSpPr>
          <p:cNvPr id="326"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p>
        </p:txBody>
      </p:sp>
      <p:sp>
        <p:nvSpPr>
          <p:cNvPr id="328" name="Body Level One…"/>
          <p:cNvSpPr txBox="1"/>
          <p:nvPr>
            <p:ph type="body" sz="quarter" idx="1" hasCustomPrompt="1"/>
          </p:nvPr>
        </p:nvSpPr>
        <p:spPr>
          <a:xfrm>
            <a:off x="698911" y="1882514"/>
            <a:ext cx="4593885"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9" name="Text Placeholder 5"/>
          <p:cNvSpPr/>
          <p:nvPr>
            <p:ph type="body" sz="quarter" idx="2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pPr/>
            <a:r>
              <a:t>Lorem ipsum dolor sit amet, consectetur </a:t>
            </a:r>
          </a:p>
        </p:txBody>
      </p:sp>
      <p:pic>
        <p:nvPicPr>
          <p:cNvPr id="331" name="Graphic 13" descr="Graphic 1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3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4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5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5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6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61"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2" name="Graphic 1" descr="Graphic 1"/>
          <p:cNvPicPr>
            <a:picLocks noChangeAspect="1"/>
          </p:cNvPicPr>
          <p:nvPr/>
        </p:nvPicPr>
        <p:blipFill>
          <a:blip r:embed="rId3">
            <a:extLst/>
          </a:blip>
          <a:srcRect l="17156" t="28414" r="36717" b="19397"/>
          <a:stretch>
            <a:fillRect/>
          </a:stretch>
        </p:blipFill>
        <p:spPr>
          <a:xfrm>
            <a:off x="6279775" y="0"/>
            <a:ext cx="5912225" cy="6858000"/>
          </a:xfrm>
          <a:prstGeom prst="rect">
            <a:avLst/>
          </a:prstGeom>
          <a:ln w="12700">
            <a:miter lim="400000"/>
          </a:ln>
        </p:spPr>
      </p:pic>
      <p:sp>
        <p:nvSpPr>
          <p:cNvPr id="36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7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71" name="Body Level One…"/>
          <p:cNvSpPr txBox="1"/>
          <p:nvPr>
            <p:ph type="body" sz="quarter" idx="1" hasCustomPrompt="1"/>
          </p:nvPr>
        </p:nvSpPr>
        <p:spPr>
          <a:xfrm>
            <a:off x="8901952" y="1882514"/>
            <a:ext cx="2767533" cy="185576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2"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7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80" name="Picture Placeholder 10"/>
          <p:cNvSpPr/>
          <p:nvPr>
            <p:ph type="pic" idx="21"/>
          </p:nvPr>
        </p:nvSpPr>
        <p:spPr>
          <a:xfrm>
            <a:off x="0" y="0"/>
            <a:ext cx="12192000" cy="6858000"/>
          </a:xfrm>
          <a:prstGeom prst="rect">
            <a:avLst/>
          </a:prstGeom>
        </p:spPr>
        <p:txBody>
          <a:bodyPr lIns="91439" rIns="91439"/>
          <a:lstStyle/>
          <a:p>
            <a:pPr/>
          </a:p>
        </p:txBody>
      </p:sp>
      <p:sp>
        <p:nvSpPr>
          <p:cNvPr id="381"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extLst/>
          </a:blip>
          <a:stretch>
            <a:fillRect/>
          </a:stretch>
        </p:blipFill>
        <p:spPr>
          <a:xfrm>
            <a:off x="581466" y="484093"/>
            <a:ext cx="9120179" cy="5955733"/>
          </a:xfrm>
          <a:prstGeom prst="rect">
            <a:avLst/>
          </a:prstGeom>
          <a:ln w="12700">
            <a:miter lim="400000"/>
          </a:ln>
        </p:spPr>
      </p:pic>
      <p:sp>
        <p:nvSpPr>
          <p:cNvPr id="390" name="Dividerslide #1"/>
          <p:cNvSpPr txBox="1"/>
          <p:nvPr>
            <p:ph type="title" hasCustomPrompt="1"/>
          </p:nvPr>
        </p:nvSpPr>
        <p:spPr>
          <a:xfrm>
            <a:off x="985213" y="788393"/>
            <a:ext cx="5834042" cy="2279536"/>
          </a:xfrm>
          <a:prstGeom prst="rect">
            <a:avLst/>
          </a:prstGeom>
        </p:spPr>
        <p:txBody>
          <a:bodyPr/>
          <a:lstStyle>
            <a:lvl1pPr>
              <a:defRPr sz="8800"/>
            </a:lvl1pPr>
          </a:lstStyle>
          <a:p>
            <a:pPr/>
            <a:r>
              <a:t>Dividerslide #1</a:t>
            </a:r>
          </a:p>
        </p:txBody>
      </p:sp>
      <p:sp>
        <p:nvSpPr>
          <p:cNvPr id="3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9" name="Dividerslide #1"/>
          <p:cNvSpPr txBox="1"/>
          <p:nvPr>
            <p:ph type="title" hasCustomPrompt="1"/>
          </p:nvPr>
        </p:nvSpPr>
        <p:spPr>
          <a:xfrm>
            <a:off x="985213" y="788393"/>
            <a:ext cx="9724116" cy="2279536"/>
          </a:xfrm>
          <a:prstGeom prst="rect">
            <a:avLst/>
          </a:prstGeom>
        </p:spPr>
        <p:txBody>
          <a:bodyPr/>
          <a:lstStyle>
            <a:lvl1pPr>
              <a:defRPr sz="8800"/>
            </a:lvl1pPr>
          </a:lstStyle>
          <a:p>
            <a:pPr/>
            <a:r>
              <a:t>Dividerslide #1</a:t>
            </a:r>
          </a:p>
        </p:txBody>
      </p:sp>
      <p:sp>
        <p:nvSpPr>
          <p:cNvPr id="4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7" name="Picture Placeholder 9"/>
          <p:cNvSpPr/>
          <p:nvPr>
            <p:ph type="pic" idx="21"/>
          </p:nvPr>
        </p:nvSpPr>
        <p:spPr>
          <a:xfrm>
            <a:off x="0" y="3875"/>
            <a:ext cx="6096001" cy="6858001"/>
          </a:xfrm>
          <a:prstGeom prst="rect">
            <a:avLst/>
          </a:prstGeom>
        </p:spPr>
        <p:txBody>
          <a:bodyPr lIns="91439" rIns="91439"/>
          <a:lstStyle/>
          <a:p>
            <a:pPr/>
          </a:p>
        </p:txBody>
      </p:sp>
      <p:pic>
        <p:nvPicPr>
          <p:cNvPr id="408"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09"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1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7"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4"/>
          </a:xfrm>
          <a:prstGeom prst="rect">
            <a:avLst/>
          </a:prstGeom>
          <a:ln w="12700">
            <a:miter lim="400000"/>
          </a:ln>
        </p:spPr>
      </p:pic>
      <p:sp>
        <p:nvSpPr>
          <p:cNvPr id="47" name="Hello there,I’m a title slide"/>
          <p:cNvSpPr txBox="1"/>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6" cy="351141"/>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17" cy="1117739"/>
          </a:xfrm>
          <a:prstGeom prst="rect">
            <a:avLst/>
          </a:prstGeom>
          <a:ln w="12700">
            <a:miter lim="400000"/>
          </a:ln>
        </p:spPr>
      </p:pic>
      <p:sp>
        <p:nvSpPr>
          <p:cNvPr id="50"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5"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41" name="Picture Placeholder 5"/>
          <p:cNvSpPr/>
          <p:nvPr>
            <p:ph type="pic" idx="21"/>
          </p:nvPr>
        </p:nvSpPr>
        <p:spPr>
          <a:xfrm>
            <a:off x="0" y="488961"/>
            <a:ext cx="9345477" cy="5939519"/>
          </a:xfrm>
          <a:prstGeom prst="rect">
            <a:avLst/>
          </a:prstGeom>
        </p:spPr>
        <p:txBody>
          <a:bodyPr lIns="91439" rIns="91439"/>
          <a:lstStyle/>
          <a:p>
            <a:pPr/>
          </a:p>
        </p:txBody>
      </p:sp>
      <p:sp>
        <p:nvSpPr>
          <p:cNvPr id="442" name="Divider slide #1"/>
          <p:cNvSpPr txBox="1"/>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pPr/>
            <a:r>
              <a:t>Divider slide #1</a:t>
            </a:r>
          </a:p>
        </p:txBody>
      </p:sp>
      <p:pic>
        <p:nvPicPr>
          <p:cNvPr id="443"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extLst/>
          </a:blip>
          <a:stretch>
            <a:fillRect/>
          </a:stretch>
        </p:blipFill>
        <p:spPr>
          <a:xfrm>
            <a:off x="662148" y="443751"/>
            <a:ext cx="9120179" cy="6061387"/>
          </a:xfrm>
          <a:prstGeom prst="rect">
            <a:avLst/>
          </a:prstGeom>
          <a:ln w="12700">
            <a:miter lim="400000"/>
          </a:ln>
        </p:spPr>
      </p:pic>
      <p:sp>
        <p:nvSpPr>
          <p:cNvPr id="452" name="Divider slide #1"/>
          <p:cNvSpPr txBox="1"/>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pPr/>
            <a:r>
              <a:t>Divider slide #1</a:t>
            </a:r>
          </a:p>
        </p:txBody>
      </p:sp>
      <p:pic>
        <p:nvPicPr>
          <p:cNvPr id="453" name="Graphic 7" descr="Graphic 7"/>
          <p:cNvPicPr>
            <a:picLocks noChangeAspect="1"/>
          </p:cNvPicPr>
          <p:nvPr/>
        </p:nvPicPr>
        <p:blipFill>
          <a:blip r:embed="rId3">
            <a:extLst/>
          </a:blip>
          <a:stretch>
            <a:fillRect/>
          </a:stretch>
        </p:blipFill>
        <p:spPr>
          <a:xfrm>
            <a:off x="11203906" y="555919"/>
            <a:ext cx="465579" cy="520714"/>
          </a:xfrm>
          <a:prstGeom prst="rect">
            <a:avLst/>
          </a:prstGeom>
          <a:ln w="12700">
            <a:miter lim="400000"/>
          </a:ln>
        </p:spPr>
      </p:pic>
      <p:sp>
        <p:nvSpPr>
          <p:cNvPr id="45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6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6"/>
                </a:solidFill>
              </a:defRPr>
            </a:lvl1pPr>
          </a:lstStyle>
          <a:p>
            <a:pPr/>
            <a:r>
              <a:t>Click to edit Master title style</a:t>
            </a:r>
          </a:p>
        </p:txBody>
      </p:sp>
      <p:sp>
        <p:nvSpPr>
          <p:cNvPr id="46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4" name="Graphic 4" descr="Graphic 4"/>
          <p:cNvPicPr>
            <a:picLocks noChangeAspect="1"/>
          </p:cNvPicPr>
          <p:nvPr/>
        </p:nvPicPr>
        <p:blipFill>
          <a:blip r:embed="rId2">
            <a:extLst/>
          </a:blip>
          <a:stretch>
            <a:fillRect/>
          </a:stretch>
        </p:blipFill>
        <p:spPr>
          <a:xfrm>
            <a:off x="782305" y="1897061"/>
            <a:ext cx="539980" cy="343047"/>
          </a:xfrm>
          <a:prstGeom prst="rect">
            <a:avLst/>
          </a:prstGeom>
          <a:ln w="12700">
            <a:miter lim="400000"/>
          </a:ln>
        </p:spPr>
      </p:pic>
      <p:sp>
        <p:nvSpPr>
          <p:cNvPr id="465"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6"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7" name="Graphic 15" descr="Graphic 15"/>
          <p:cNvPicPr>
            <a:picLocks noChangeAspect="1"/>
          </p:cNvPicPr>
          <p:nvPr/>
        </p:nvPicPr>
        <p:blipFill>
          <a:blip r:embed="rId2">
            <a:extLst/>
          </a:blip>
          <a:stretch>
            <a:fillRect/>
          </a:stretch>
        </p:blipFill>
        <p:spPr>
          <a:xfrm>
            <a:off x="782305" y="4097821"/>
            <a:ext cx="539980" cy="343047"/>
          </a:xfrm>
          <a:prstGeom prst="rect">
            <a:avLst/>
          </a:prstGeom>
          <a:ln w="12700">
            <a:miter lim="400000"/>
          </a:ln>
        </p:spPr>
      </p:pic>
      <p:sp>
        <p:nvSpPr>
          <p:cNvPr id="468"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9"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0" name="Graphic 22" descr="Graphic 22"/>
          <p:cNvPicPr>
            <a:picLocks noChangeAspect="1"/>
          </p:cNvPicPr>
          <p:nvPr/>
        </p:nvPicPr>
        <p:blipFill>
          <a:blip r:embed="rId2">
            <a:extLst/>
          </a:blip>
          <a:stretch>
            <a:fillRect/>
          </a:stretch>
        </p:blipFill>
        <p:spPr>
          <a:xfrm>
            <a:off x="6113721" y="1897061"/>
            <a:ext cx="539980" cy="343047"/>
          </a:xfrm>
          <a:prstGeom prst="rect">
            <a:avLst/>
          </a:prstGeom>
          <a:ln w="12700">
            <a:miter lim="400000"/>
          </a:ln>
        </p:spPr>
      </p:pic>
      <p:sp>
        <p:nvSpPr>
          <p:cNvPr id="471"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2"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3" name="Graphic 25" descr="Graphic 25"/>
          <p:cNvPicPr>
            <a:picLocks noChangeAspect="1"/>
          </p:cNvPicPr>
          <p:nvPr/>
        </p:nvPicPr>
        <p:blipFill>
          <a:blip r:embed="rId2">
            <a:extLst/>
          </a:blip>
          <a:stretch>
            <a:fillRect/>
          </a:stretch>
        </p:blipFill>
        <p:spPr>
          <a:xfrm>
            <a:off x="6113721" y="4097821"/>
            <a:ext cx="539980" cy="343047"/>
          </a:xfrm>
          <a:prstGeom prst="rect">
            <a:avLst/>
          </a:prstGeom>
          <a:ln w="12700">
            <a:miter lim="400000"/>
          </a:ln>
        </p:spPr>
      </p:pic>
      <p:sp>
        <p:nvSpPr>
          <p:cNvPr id="47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8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5"/>
                </a:solidFill>
              </a:defRPr>
            </a:lvl1pPr>
          </a:lstStyle>
          <a:p>
            <a:pPr/>
            <a:r>
              <a:t>Click to edit Master title style</a:t>
            </a:r>
          </a:p>
        </p:txBody>
      </p:sp>
      <p:sp>
        <p:nvSpPr>
          <p:cNvPr id="48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4"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6"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7"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8"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9"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pic>
        <p:nvPicPr>
          <p:cNvPr id="490" name="Graphic 33" descr="Graphic 3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extLst/>
          </a:blip>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extLst/>
          </a:blip>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extLst/>
          </a:blip>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extLst/>
          </a:blip>
          <a:stretch>
            <a:fillRect/>
          </a:stretch>
        </p:blipFill>
        <p:spPr>
          <a:xfrm>
            <a:off x="6113721" y="4097821"/>
            <a:ext cx="539980" cy="343047"/>
          </a:xfrm>
          <a:prstGeom prst="rect">
            <a:avLst/>
          </a:prstGeom>
          <a:ln w="12700">
            <a:miter lim="400000"/>
          </a:ln>
        </p:spPr>
      </p:pic>
      <p:sp>
        <p:nvSpPr>
          <p:cNvPr id="49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extLst/>
          </a:blip>
          <a:srcRect l="33702" t="24850" r="0" b="8677"/>
          <a:stretch>
            <a:fillRect/>
          </a:stretch>
        </p:blipFill>
        <p:spPr>
          <a:xfrm>
            <a:off x="-2" y="-2"/>
            <a:ext cx="6042343" cy="6211144"/>
          </a:xfrm>
          <a:prstGeom prst="rect">
            <a:avLst/>
          </a:prstGeom>
          <a:ln w="12700">
            <a:miter lim="400000"/>
          </a:ln>
        </p:spPr>
      </p:pic>
      <p:sp>
        <p:nvSpPr>
          <p:cNvPr id="503" name="Experiencethe Shift"/>
          <p:cNvSpPr txBox="1"/>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pPr/>
            <a:r>
              <a:t>Experiencethe Shift</a:t>
            </a:r>
          </a:p>
        </p:txBody>
      </p:sp>
      <p:sp>
        <p:nvSpPr>
          <p:cNvPr id="504" name="Body Level One…"/>
          <p:cNvSpPr txBox="1"/>
          <p:nvPr>
            <p:ph type="body" sz="quarter" idx="1" hasCustomPrompt="1"/>
          </p:nvPr>
        </p:nvSpPr>
        <p:spPr>
          <a:xfrm>
            <a:off x="5335818" y="3995556"/>
            <a:ext cx="59055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5" name="Text Placeholder 5"/>
          <p:cNvSpPr/>
          <p:nvPr>
            <p:ph type="body" sz="quarter" idx="21" hasCustomPrompt="1"/>
          </p:nvPr>
        </p:nvSpPr>
        <p:spPr>
          <a:xfrm>
            <a:off x="5335818" y="5071902"/>
            <a:ext cx="5905579" cy="538610"/>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6" name="Text Placeholder 5"/>
          <p:cNvSpPr/>
          <p:nvPr>
            <p:ph type="body" sz="quarter" idx="22" hasCustomPrompt="1"/>
          </p:nvPr>
        </p:nvSpPr>
        <p:spPr>
          <a:xfrm>
            <a:off x="5335818" y="4480978"/>
            <a:ext cx="5905579" cy="277000"/>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7" name="Graphic 2" descr="Graphic 2"/>
          <p:cNvPicPr>
            <a:picLocks noChangeAspect="1"/>
          </p:cNvPicPr>
          <p:nvPr/>
        </p:nvPicPr>
        <p:blipFill>
          <a:blip r:embed="rId3">
            <a:extLst/>
          </a:blip>
          <a:stretch>
            <a:fillRect/>
          </a:stretch>
        </p:blipFill>
        <p:spPr>
          <a:xfrm>
            <a:off x="381739" y="5610512"/>
            <a:ext cx="2194239" cy="807405"/>
          </a:xfrm>
          <a:prstGeom prst="rect">
            <a:avLst/>
          </a:prstGeom>
          <a:ln w="12700">
            <a:miter lim="400000"/>
          </a:ln>
        </p:spPr>
      </p:pic>
      <p:sp>
        <p:nvSpPr>
          <p:cNvPr id="50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rIns="91439"/>
          <a:lstStyle/>
          <a:p>
            <a:pPr/>
          </a:p>
        </p:txBody>
      </p:sp>
      <p:sp>
        <p:nvSpPr>
          <p:cNvPr id="58" name="Hello there,I’m a title slide"/>
          <p:cNvSpPr txBox="1"/>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6" cy="663063"/>
          </a:xfrm>
          <a:prstGeom prst="rect">
            <a:avLst/>
          </a:prstGeom>
          <a:ln w="12700">
            <a:miter lim="400000"/>
          </a:ln>
        </p:spPr>
      </p:pic>
      <p:sp>
        <p:nvSpPr>
          <p:cNvPr id="6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3"/>
            <a:ext cx="8525023"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3"/>
            <a:ext cx="5312139" cy="1641476"/>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 name="Lorem ipsum dolor sit amet, consectetur."/>
          <p:cNvSpPr txBox="1"/>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Lorem ipsum dolor sit amet, consectetur.</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hyperlink" Target="mailto:trainer@mail.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7" name="Picture Placeholder 1" descr="Picture Placeholder 1"/>
          <p:cNvPicPr>
            <a:picLocks noChangeAspect="1"/>
          </p:cNvPicPr>
          <p:nvPr>
            <p:ph type="pic" idx="21"/>
          </p:nvPr>
        </p:nvPicPr>
        <p:blipFill>
          <a:blip r:embed="rId2">
            <a:extLst/>
          </a:blip>
          <a:srcRect l="0" t="0" r="0" b="0"/>
          <a:stretch>
            <a:fillRect/>
          </a:stretch>
        </p:blipFill>
        <p:spPr>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8" name="Title 2"/>
          <p:cNvSpPr txBox="1"/>
          <p:nvPr>
            <p:ph type="title"/>
          </p:nvPr>
        </p:nvSpPr>
        <p:spPr>
          <a:xfrm>
            <a:off x="748516" y="921273"/>
            <a:ext cx="6055242" cy="1585584"/>
          </a:xfrm>
          <a:prstGeom prst="rect">
            <a:avLst/>
          </a:prstGeom>
        </p:spPr>
        <p:txBody>
          <a:bodyPr/>
          <a:lstStyle/>
          <a:p>
            <a:pPr/>
            <a:r>
              <a:t>NestJS</a:t>
            </a:r>
          </a:p>
        </p:txBody>
      </p:sp>
      <p:sp>
        <p:nvSpPr>
          <p:cNvPr id="519" name="Text Placeholder 3"/>
          <p:cNvSpPr txBox="1"/>
          <p:nvPr>
            <p:ph type="body" sz="quarter" idx="1"/>
          </p:nvPr>
        </p:nvSpPr>
        <p:spPr>
          <a:xfrm>
            <a:off x="748517" y="5689779"/>
            <a:ext cx="2995632" cy="351141"/>
          </a:xfrm>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Title 1"/>
          <p:cNvSpPr txBox="1"/>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549" name="Text Placeholder 2"/>
          <p:cNvSpPr txBox="1"/>
          <p:nvPr>
            <p:ph type="body" sz="quarter" idx="1"/>
          </p:nvPr>
        </p:nvSpPr>
        <p:spPr>
          <a:xfrm>
            <a:off x="5335818" y="4224170"/>
            <a:ext cx="5905579" cy="400111"/>
          </a:xfrm>
          <a:prstGeom prst="rect">
            <a:avLst/>
          </a:prstGeom>
        </p:spPr>
        <p:txBody>
          <a:bodyPr/>
          <a:lstStyle/>
          <a:p>
            <a:pPr/>
            <a:r>
              <a:t>Assistant Name</a:t>
            </a:r>
          </a:p>
        </p:txBody>
      </p:sp>
      <p:sp>
        <p:nvSpPr>
          <p:cNvPr id="550" name="Text Placeholder 3"/>
          <p:cNvSpPr/>
          <p:nvPr>
            <p:ph type="body" idx="21"/>
          </p:nvPr>
        </p:nvSpPr>
        <p:spPr>
          <a:xfrm>
            <a:off x="5335818" y="5076812"/>
            <a:ext cx="5905579" cy="538610"/>
          </a:xfrm>
          <a:prstGeom prst="rect">
            <a:avLst/>
          </a:prstGeom>
          <a:extLst>
            <a:ext uri="{C572A759-6A51-4108-AA02-DFA0A04FC94B}">
              <ma14:wrappingTextBoxFlag xmlns:ma14="http://schemas.microsoft.com/office/mac/drawingml/2011/main" val="1"/>
            </a:ext>
          </a:extLst>
        </p:spPr>
        <p:txBody>
          <a:bodyPr/>
          <a:lstStyle>
            <a:lvl1pPr>
              <a:defRPr u="sng">
                <a:solidFill>
                  <a:schemeClr val="accent1"/>
                </a:solidFill>
                <a:uFill>
                  <a:solidFill>
                    <a:schemeClr val="accent1"/>
                  </a:solidFill>
                </a:uFill>
                <a:hlinkClick r:id="rId2" invalidUrl="" action="" tgtFrame="" tooltip="" history="1" highlightClick="0" endSnd="0"/>
              </a:defRPr>
            </a:lvl1pPr>
          </a:lstStyle>
          <a:p>
            <a:pPr>
              <a:defRPr u="none">
                <a:solidFill>
                  <a:schemeClr val="accent4"/>
                </a:solidFill>
                <a:uFillTx/>
              </a:defRPr>
            </a:pPr>
            <a:r>
              <a:rPr u="sng">
                <a:solidFill>
                  <a:schemeClr val="accent1"/>
                </a:solidFill>
                <a:uFill>
                  <a:solidFill>
                    <a:schemeClr val="accent1"/>
                  </a:solidFill>
                </a:uFill>
                <a:hlinkClick r:id="rId2" invalidUrl="" action="" tgtFrame="" tooltip="" history="1" highlightClick="0" endSnd="0"/>
              </a:rPr>
              <a:t>asistant@mail.com</a:t>
            </a:r>
          </a:p>
        </p:txBody>
      </p:sp>
      <p:sp>
        <p:nvSpPr>
          <p:cNvPr id="551" name="Text Placeholder 4"/>
          <p:cNvSpPr/>
          <p:nvPr>
            <p:ph type="body" idx="22"/>
          </p:nvPr>
        </p:nvSpPr>
        <p:spPr>
          <a:xfrm>
            <a:off x="5335818" y="4709591"/>
            <a:ext cx="5905579" cy="277000"/>
          </a:xfrm>
          <a:prstGeom prst="rect">
            <a:avLst/>
          </a:prstGeom>
          <a:extLst>
            <a:ext uri="{C572A759-6A51-4108-AA02-DFA0A04FC94B}">
              <ma14:wrappingTextBoxFlag xmlns:ma14="http://schemas.microsoft.com/office/mac/drawingml/2011/main" val="1"/>
            </a:ext>
          </a:extLst>
        </p:spPr>
        <p:txBody>
          <a:bodyPr/>
          <a:lstStyle/>
          <a:p>
            <a:pPr/>
            <a:r>
              <a:t>Assistant</a:t>
            </a:r>
          </a:p>
        </p:txBody>
      </p:sp>
      <p:sp>
        <p:nvSpPr>
          <p:cNvPr id="552" name="Text Placeholder 3"/>
          <p:cNvSpPr/>
          <p:nvPr/>
        </p:nvSpPr>
        <p:spPr>
          <a:xfrm>
            <a:off x="5335818" y="3583561"/>
            <a:ext cx="5905579" cy="53861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600"/>
              </a:spcBef>
              <a:defRPr sz="1200" u="sng">
                <a:solidFill>
                  <a:schemeClr val="accent1"/>
                </a:solidFill>
                <a:uFill>
                  <a:solidFill>
                    <a:schemeClr val="accent1"/>
                  </a:solidFill>
                </a:uFill>
                <a:hlinkClick r:id="rId2" invalidUrl="" action="" tgtFrame="" tooltip="" history="1" highlightClick="0" endSnd="0"/>
              </a:defRPr>
            </a:lvl1pPr>
          </a:lstStyle>
          <a:p>
            <a:pPr>
              <a:defRPr u="none">
                <a:solidFill>
                  <a:schemeClr val="accent4"/>
                </a:solidFill>
                <a:uFillTx/>
              </a:defRPr>
            </a:pPr>
            <a:r>
              <a:rPr u="sng">
                <a:solidFill>
                  <a:schemeClr val="accent1"/>
                </a:solidFill>
                <a:uFill>
                  <a:solidFill>
                    <a:schemeClr val="accent1"/>
                  </a:solidFill>
                </a:uFill>
                <a:hlinkClick r:id="rId2" invalidUrl="" action="" tgtFrame="" tooltip="" history="1" highlightClick="0" endSnd="0"/>
              </a:rPr>
              <a:t>trainer@mail.com</a:t>
            </a:r>
          </a:p>
        </p:txBody>
      </p:sp>
      <p:sp>
        <p:nvSpPr>
          <p:cNvPr id="553" name="Text Placeholder 4"/>
          <p:cNvSpPr/>
          <p:nvPr/>
        </p:nvSpPr>
        <p:spPr>
          <a:xfrm>
            <a:off x="5335818" y="3221251"/>
            <a:ext cx="5905579" cy="277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1000"/>
              </a:spcBef>
              <a:defRPr sz="1200">
                <a:solidFill>
                  <a:schemeClr val="accent2"/>
                </a:solidFill>
              </a:defRPr>
            </a:lvl1pPr>
          </a:lstStyle>
          <a:p>
            <a:pPr/>
            <a:r>
              <a:t>Trainer</a:t>
            </a:r>
          </a:p>
        </p:txBody>
      </p:sp>
      <p:sp>
        <p:nvSpPr>
          <p:cNvPr id="554" name="Text Placeholder 2"/>
          <p:cNvSpPr txBox="1"/>
          <p:nvPr/>
        </p:nvSpPr>
        <p:spPr>
          <a:xfrm>
            <a:off x="5335818" y="2735829"/>
            <a:ext cx="5905579" cy="4001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Trainer Name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Title 1"/>
          <p:cNvSpPr txBox="1"/>
          <p:nvPr>
            <p:ph type="title"/>
          </p:nvPr>
        </p:nvSpPr>
        <p:spPr>
          <a:xfrm>
            <a:off x="689316" y="555919"/>
            <a:ext cx="4921072" cy="987066"/>
          </a:xfrm>
          <a:prstGeom prst="rect">
            <a:avLst/>
          </a:prstGeom>
        </p:spPr>
        <p:txBody>
          <a:bodyPr/>
          <a:lstStyle/>
          <a:p>
            <a:pPr/>
            <a:r>
              <a:t>NestJS</a:t>
            </a:r>
          </a:p>
        </p:txBody>
      </p:sp>
      <p:sp>
        <p:nvSpPr>
          <p:cNvPr id="522" name="Text Placeholder 2"/>
          <p:cNvSpPr txBox="1"/>
          <p:nvPr>
            <p:ph type="body" sz="half" idx="1"/>
          </p:nvPr>
        </p:nvSpPr>
        <p:spPr>
          <a:xfrm>
            <a:off x="689315" y="1882514"/>
            <a:ext cx="4921072" cy="4678428"/>
          </a:xfrm>
          <a:prstGeom prst="rect">
            <a:avLst/>
          </a:prstGeom>
        </p:spPr>
        <p:txBody>
          <a:bodyPr/>
          <a:lstStyle>
            <a:lvl1pPr>
              <a:defRPr sz="2700"/>
            </a:lvl1pPr>
          </a:lstStyle>
          <a:p>
            <a:pPr/>
            <a:r>
              <a:t>NestJS is a progressive Node.js framework for building efficient, reliable, and scalable server-side applications. By leveraging TypeScript, NestJS provides a level of abstraction above Node.js, enhancing developer productivity and application maintainability.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Text Placeholder 1"/>
          <p:cNvSpPr txBox="1"/>
          <p:nvPr>
            <p:ph type="body" idx="1"/>
          </p:nvPr>
        </p:nvSpPr>
        <p:spPr>
          <a:xfrm>
            <a:off x="689314" y="1760393"/>
            <a:ext cx="10813372" cy="4680091"/>
          </a:xfrm>
          <a:prstGeom prst="rect">
            <a:avLst/>
          </a:prstGeom>
        </p:spPr>
        <p:txBody>
          <a:bodyPr/>
          <a:lstStyle>
            <a:lvl1pPr marL="0" indent="0">
              <a:buSzTx/>
              <a:buFontTx/>
              <a:buNone/>
              <a:defRPr sz="2600"/>
            </a:lvl1pPr>
          </a:lstStyle>
          <a:p>
            <a:pPr/>
            <a:r>
              <a:t>At its heart, NestJS introduces several core concepts that organize the application architecture, such as Modules, Controllers, Providers, Services, and Pipes. These concepts are crucial for understanding how to structure and develop applications using NestJS.</a:t>
            </a:r>
          </a:p>
        </p:txBody>
      </p:sp>
      <p:sp>
        <p:nvSpPr>
          <p:cNvPr id="52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Core Concepts of NestJS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Text Placeholder 1"/>
          <p:cNvSpPr txBox="1"/>
          <p:nvPr>
            <p:ph type="body" idx="1"/>
          </p:nvPr>
        </p:nvSpPr>
        <p:spPr>
          <a:xfrm>
            <a:off x="689314" y="1760393"/>
            <a:ext cx="10813372" cy="4680091"/>
          </a:xfrm>
          <a:prstGeom prst="rect">
            <a:avLst/>
          </a:prstGeom>
        </p:spPr>
        <p:txBody>
          <a:bodyPr/>
          <a:lstStyle/>
          <a:p>
            <a:pPr marL="260684" indent="-260684">
              <a:buFontTx/>
              <a:defRPr sz="2600"/>
            </a:pPr>
            <a:r>
              <a:t>Type safety with TypeScript</a:t>
            </a:r>
          </a:p>
          <a:p>
            <a:pPr marL="260684" indent="-260684">
              <a:buFontTx/>
              <a:defRPr sz="2600"/>
            </a:pPr>
            <a:r>
              <a:t>Out-of-the-box application architecture</a:t>
            </a:r>
          </a:p>
          <a:p>
            <a:pPr marL="260684" indent="-260684">
              <a:buFontTx/>
              <a:defRPr sz="2600"/>
            </a:pPr>
            <a:r>
              <a:t>Extensive ecosystem and integrations</a:t>
            </a:r>
          </a:p>
          <a:p>
            <a:pPr marL="260684" indent="-260684">
              <a:buFontTx/>
              <a:defRPr sz="2600"/>
            </a:pPr>
            <a:r>
              <a:t>Embraces good programming practices and patterns like Dependency Injection</a:t>
            </a:r>
          </a:p>
        </p:txBody>
      </p:sp>
      <p:sp>
        <p:nvSpPr>
          <p:cNvPr id="52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Why NestJS?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Text Placeholder 1"/>
          <p:cNvSpPr txBox="1"/>
          <p:nvPr>
            <p:ph type="body" sz="half" idx="1"/>
          </p:nvPr>
        </p:nvSpPr>
        <p:spPr>
          <a:xfrm>
            <a:off x="689314" y="1760393"/>
            <a:ext cx="10813372" cy="1595305"/>
          </a:xfrm>
          <a:prstGeom prst="rect">
            <a:avLst/>
          </a:prstGeom>
        </p:spPr>
        <p:txBody>
          <a:bodyPr/>
          <a:lstStyle>
            <a:lvl1pPr marL="0" indent="0">
              <a:buSzTx/>
              <a:buFontTx/>
              <a:buNone/>
              <a:defRPr sz="2600"/>
            </a:lvl1pPr>
          </a:lstStyle>
          <a:p>
            <a:pPr/>
            <a:r>
              <a:t>Modules are the fundamental building blocks of any NestJS application. They're used to organize related components such as controllers and services into cohesive blocks of functionality.</a:t>
            </a:r>
          </a:p>
        </p:txBody>
      </p:sp>
      <p:sp>
        <p:nvSpPr>
          <p:cNvPr id="531"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NestJS Modules</a:t>
            </a:r>
          </a:p>
        </p:txBody>
      </p:sp>
      <p:pic>
        <p:nvPicPr>
          <p:cNvPr id="532" name="pasted-movie.png" descr="pasted-movie.png"/>
          <p:cNvPicPr>
            <a:picLocks noChangeAspect="1"/>
          </p:cNvPicPr>
          <p:nvPr/>
        </p:nvPicPr>
        <p:blipFill>
          <a:blip r:embed="rId2">
            <a:extLst/>
          </a:blip>
          <a:stretch>
            <a:fillRect/>
          </a:stretch>
        </p:blipFill>
        <p:spPr>
          <a:xfrm>
            <a:off x="3314702" y="3202299"/>
            <a:ext cx="5562596" cy="337980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Text Placeholder 1"/>
          <p:cNvSpPr txBox="1"/>
          <p:nvPr>
            <p:ph type="body" sz="half" idx="1"/>
          </p:nvPr>
        </p:nvSpPr>
        <p:spPr>
          <a:xfrm>
            <a:off x="689314" y="1760393"/>
            <a:ext cx="10813372" cy="1595305"/>
          </a:xfrm>
          <a:prstGeom prst="rect">
            <a:avLst/>
          </a:prstGeom>
        </p:spPr>
        <p:txBody>
          <a:bodyPr/>
          <a:lstStyle>
            <a:lvl1pPr marL="0" indent="0">
              <a:buSzTx/>
              <a:buFontTx/>
              <a:buNone/>
              <a:defRPr sz="2600"/>
            </a:lvl1pPr>
          </a:lstStyle>
          <a:p>
            <a:pPr/>
            <a:r>
              <a:t>Controllers are responsible for handling incoming requests and returning responses to the client. They define routes and can utilize services to perform business logic.</a:t>
            </a:r>
          </a:p>
        </p:txBody>
      </p:sp>
      <p:sp>
        <p:nvSpPr>
          <p:cNvPr id="53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Understanding Controllers</a:t>
            </a:r>
          </a:p>
        </p:txBody>
      </p:sp>
      <p:pic>
        <p:nvPicPr>
          <p:cNvPr id="536" name="pasted-movie.png" descr="pasted-movie.png"/>
          <p:cNvPicPr>
            <a:picLocks noChangeAspect="1"/>
          </p:cNvPicPr>
          <p:nvPr/>
        </p:nvPicPr>
        <p:blipFill>
          <a:blip r:embed="rId2">
            <a:extLst/>
          </a:blip>
          <a:stretch>
            <a:fillRect/>
          </a:stretch>
        </p:blipFill>
        <p:spPr>
          <a:xfrm>
            <a:off x="1079500" y="3359368"/>
            <a:ext cx="10033001" cy="31242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Text Placeholder 1"/>
          <p:cNvSpPr txBox="1"/>
          <p:nvPr>
            <p:ph type="body" sz="half" idx="1"/>
          </p:nvPr>
        </p:nvSpPr>
        <p:spPr>
          <a:xfrm>
            <a:off x="689314" y="1760393"/>
            <a:ext cx="10813372" cy="1595305"/>
          </a:xfrm>
          <a:prstGeom prst="rect">
            <a:avLst/>
          </a:prstGeom>
        </p:spPr>
        <p:txBody>
          <a:bodyPr/>
          <a:lstStyle>
            <a:lvl1pPr marL="0" indent="0">
              <a:buSzTx/>
              <a:buFontTx/>
              <a:buNone/>
              <a:defRPr sz="2600"/>
            </a:lvl1pPr>
          </a:lstStyle>
          <a:p>
            <a:pPr/>
            <a:r>
              <a:t>Providers can be used to define services, repositories, factories, helpers, and more. Services are typically used to encapsulate business logic and data access.</a:t>
            </a:r>
          </a:p>
        </p:txBody>
      </p:sp>
      <p:sp>
        <p:nvSpPr>
          <p:cNvPr id="539"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Providers and Services</a:t>
            </a:r>
          </a:p>
        </p:txBody>
      </p:sp>
      <p:pic>
        <p:nvPicPr>
          <p:cNvPr id="540" name="pasted-movie.png" descr="pasted-movie.png"/>
          <p:cNvPicPr>
            <a:picLocks noChangeAspect="1"/>
          </p:cNvPicPr>
          <p:nvPr/>
        </p:nvPicPr>
        <p:blipFill>
          <a:blip r:embed="rId2">
            <a:extLst/>
          </a:blip>
          <a:stretch>
            <a:fillRect/>
          </a:stretch>
        </p:blipFill>
        <p:spPr>
          <a:xfrm>
            <a:off x="1079500" y="3275286"/>
            <a:ext cx="10033001" cy="31242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2" name="Text Placeholder 1"/>
          <p:cNvSpPr txBox="1"/>
          <p:nvPr>
            <p:ph type="body" sz="half" idx="1"/>
          </p:nvPr>
        </p:nvSpPr>
        <p:spPr>
          <a:xfrm>
            <a:off x="689314" y="1760393"/>
            <a:ext cx="10813372" cy="1595305"/>
          </a:xfrm>
          <a:prstGeom prst="rect">
            <a:avLst/>
          </a:prstGeom>
        </p:spPr>
        <p:txBody>
          <a:bodyPr/>
          <a:lstStyle>
            <a:lvl1pPr marL="0" indent="0" defTabSz="905255">
              <a:spcBef>
                <a:spcPts val="900"/>
              </a:spcBef>
              <a:buSzTx/>
              <a:buFontTx/>
              <a:buNone/>
              <a:defRPr sz="2574"/>
            </a:lvl1pPr>
          </a:lstStyle>
          <a:p>
            <a:pPr/>
            <a:r>
              <a:t>A typical NestJS project has several directories and files, including modules, controllers, services (providers), DTOs (Data Transfer Objects), and more. Understanding this structure is key to developing applications with NestJS.</a:t>
            </a:r>
          </a:p>
        </p:txBody>
      </p:sp>
      <p:sp>
        <p:nvSpPr>
          <p:cNvPr id="543"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NestJS Project Structure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5" name="Text Placeholder 1"/>
          <p:cNvSpPr txBox="1"/>
          <p:nvPr>
            <p:ph type="body" sz="half" idx="1"/>
          </p:nvPr>
        </p:nvSpPr>
        <p:spPr>
          <a:xfrm>
            <a:off x="689314" y="1760393"/>
            <a:ext cx="10813372" cy="2836593"/>
          </a:xfrm>
          <a:prstGeom prst="rect">
            <a:avLst/>
          </a:prstGeom>
        </p:spPr>
        <p:txBody>
          <a:bodyPr/>
          <a:lstStyle/>
          <a:p>
            <a:pPr marL="0" indent="0">
              <a:buSzTx/>
              <a:buFontTx/>
              <a:buNone/>
              <a:defRPr sz="2600"/>
            </a:pPr>
            <a:r>
              <a:t>Creating a new NestJS project is straightforward with the Nest CLI. Use nest new project-name to bootstrap a new application.</a:t>
            </a:r>
          </a:p>
          <a:p>
            <a:pPr marL="0" indent="0">
              <a:buSzTx/>
              <a:buFontTx/>
              <a:buNone/>
              <a:defRPr sz="2600"/>
            </a:pPr>
          </a:p>
          <a:p>
            <a:pPr marL="0" indent="0">
              <a:buSzTx/>
              <a:buFontTx/>
              <a:buNone/>
              <a:defRPr sz="2600"/>
            </a:pPr>
            <a:r>
              <a:t>nest new my-nest-app</a:t>
            </a:r>
          </a:p>
        </p:txBody>
      </p:sp>
      <p:sp>
        <p:nvSpPr>
          <p:cNvPr id="546"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First Steps with NestJS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