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4" name="Shape 514"/>
          <p:cNvSpPr/>
          <p:nvPr>
            <p:ph type="sldImg"/>
          </p:nvPr>
        </p:nvSpPr>
        <p:spPr>
          <a:xfrm>
            <a:off x="1143000" y="685800"/>
            <a:ext cx="4572000" cy="3429000"/>
          </a:xfrm>
          <a:prstGeom prst="rect">
            <a:avLst/>
          </a:prstGeom>
        </p:spPr>
        <p:txBody>
          <a:bodyPr/>
          <a:lstStyle/>
          <a:p>
            <a:pPr/>
          </a:p>
        </p:txBody>
      </p:sp>
      <p:sp>
        <p:nvSpPr>
          <p:cNvPr id="515" name="Shape 5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rIns="91439"/>
          <a:lstStyle/>
          <a:p>
            <a:pPr/>
          </a:p>
        </p:txBody>
      </p:sp>
      <p:sp>
        <p:nvSpPr>
          <p:cNvPr id="13" name="Hello there,I’m a title slide"/>
          <p:cNvSpPr txBox="1"/>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5" y="4320873"/>
            <a:ext cx="3749161"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6" cy="809626"/>
          </a:xfrm>
          <a:prstGeom prst="rect">
            <a:avLst/>
          </a:prstGeom>
          <a:ln w="12700">
            <a:miter lim="400000"/>
          </a:ln>
        </p:spPr>
      </p:pic>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12"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5" y="1639795"/>
            <a:ext cx="539981" cy="343047"/>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39"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5" y="1639795"/>
            <a:ext cx="539981" cy="343047"/>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79" cy="520714"/>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58" name="Picture Placeholder 14"/>
          <p:cNvSpPr/>
          <p:nvPr>
            <p:ph type="pic" idx="21"/>
          </p:nvPr>
        </p:nvSpPr>
        <p:spPr>
          <a:xfrm>
            <a:off x="0" y="488961"/>
            <a:ext cx="9345477" cy="5939519"/>
          </a:xfrm>
          <a:prstGeom prst="rect">
            <a:avLst/>
          </a:prstGeom>
        </p:spPr>
        <p:txBody>
          <a:bodyPr lIns="91439" rIns="91439"/>
          <a:lstStyle/>
          <a:p>
            <a:pPr/>
          </a:p>
        </p:txBody>
      </p:sp>
      <p:sp>
        <p:nvSpPr>
          <p:cNvPr id="159" name="Lorem ipsum dolor sit amet, consectetur adipiscing elit."/>
          <p:cNvSpPr txBox="1"/>
          <p:nvPr>
            <p:ph type="title" hasCustomPrompt="1"/>
          </p:nvPr>
        </p:nvSpPr>
        <p:spPr>
          <a:xfrm>
            <a:off x="4448014" y="4311553"/>
            <a:ext cx="7083588" cy="987066"/>
          </a:xfrm>
          <a:prstGeom prst="rect">
            <a:avLst/>
          </a:prstGeom>
        </p:spPr>
        <p:txBody>
          <a:bodyPr anchor="b"/>
          <a:lstStyle/>
          <a:p>
            <a:pPr/>
            <a:r>
              <a:t>Lorem ipsum dolor sit amet, consectetur adipiscing elit.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7" name="Picture Placeholder 14"/>
          <p:cNvSpPr/>
          <p:nvPr>
            <p:ph type="pic" idx="21"/>
          </p:nvPr>
        </p:nvSpPr>
        <p:spPr>
          <a:xfrm>
            <a:off x="0" y="488961"/>
            <a:ext cx="9345477" cy="5939519"/>
          </a:xfrm>
          <a:prstGeom prst="rect">
            <a:avLst/>
          </a:prstGeom>
        </p:spPr>
        <p:txBody>
          <a:bodyPr lIns="91439" rIns="91439"/>
          <a:lstStyle/>
          <a:p>
            <a:pPr/>
          </a:p>
        </p:txBody>
      </p:sp>
      <p:sp>
        <p:nvSpPr>
          <p:cNvPr id="168"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lvl1pPr>
          </a:lstStyle>
          <a:p>
            <a:pPr/>
            <a:r>
              <a:t>Lorem ipsum dolor sit amet, consectetur adipiscing elit.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6" name="Picture Placeholder 14"/>
          <p:cNvSpPr/>
          <p:nvPr>
            <p:ph type="pic" idx="21"/>
          </p:nvPr>
        </p:nvSpPr>
        <p:spPr>
          <a:xfrm>
            <a:off x="0" y="0"/>
            <a:ext cx="10828020" cy="6881750"/>
          </a:xfrm>
          <a:prstGeom prst="rect">
            <a:avLst/>
          </a:prstGeom>
        </p:spPr>
        <p:txBody>
          <a:bodyPr lIns="91439" rIns="91439"/>
          <a:lstStyle/>
          <a:p>
            <a:pPr/>
          </a:p>
        </p:txBody>
      </p:sp>
      <p:sp>
        <p:nvSpPr>
          <p:cNvPr id="177" name="Lorem ipsum dolor sit amet"/>
          <p:cNvSpPr txBox="1"/>
          <p:nvPr>
            <p:ph type="title" hasCustomPrompt="1"/>
          </p:nvPr>
        </p:nvSpPr>
        <p:spPr>
          <a:xfrm>
            <a:off x="7237707" y="2499256"/>
            <a:ext cx="4431778" cy="1434496"/>
          </a:xfrm>
          <a:prstGeom prst="rect">
            <a:avLst/>
          </a:prstGeom>
        </p:spPr>
        <p:txBody>
          <a:bodyPr anchor="b"/>
          <a:lstStyle>
            <a:lvl1pPr>
              <a:defRPr sz="5400"/>
            </a:lvl1pPr>
          </a:lstStyle>
          <a:p>
            <a:pPr/>
            <a:r>
              <a:t>Lorem ipsum dolor sit amet</a:t>
            </a:r>
          </a:p>
        </p:txBody>
      </p:sp>
      <p:sp>
        <p:nvSpPr>
          <p:cNvPr id="178" name="Body Level One…"/>
          <p:cNvSpPr txBox="1"/>
          <p:nvPr>
            <p:ph type="body" sz="quarter" idx="1" hasCustomPrompt="1"/>
          </p:nvPr>
        </p:nvSpPr>
        <p:spPr>
          <a:xfrm>
            <a:off x="7237707" y="4107843"/>
            <a:ext cx="4431778" cy="231853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rIns="91439"/>
          <a:lstStyle/>
          <a:p>
            <a:pPr/>
          </a:p>
        </p:txBody>
      </p:sp>
      <p:sp>
        <p:nvSpPr>
          <p:cNvPr id="25" name="Hello there,I’m a title slide"/>
          <p:cNvSpPr txBox="1"/>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2" name="Picture Placeholder 14"/>
          <p:cNvSpPr/>
          <p:nvPr>
            <p:ph type="pic" idx="21"/>
          </p:nvPr>
        </p:nvSpPr>
        <p:spPr>
          <a:xfrm>
            <a:off x="660399" y="488961"/>
            <a:ext cx="9345477" cy="5939519"/>
          </a:xfrm>
          <a:prstGeom prst="rect">
            <a:avLst/>
          </a:prstGeom>
        </p:spPr>
        <p:txBody>
          <a:bodyPr lIns="91439" rIns="91439"/>
          <a:lstStyle/>
          <a:p>
            <a:pPr/>
          </a:p>
        </p:txBody>
      </p:sp>
      <p:sp>
        <p:nvSpPr>
          <p:cNvPr id="213"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4" name="Graphic 5" descr="Graphic 5"/>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2" name="Picture Placeholder 6"/>
          <p:cNvSpPr/>
          <p:nvPr>
            <p:ph type="pic" idx="21"/>
          </p:nvPr>
        </p:nvSpPr>
        <p:spPr>
          <a:xfrm>
            <a:off x="0" y="0"/>
            <a:ext cx="6268464" cy="6858000"/>
          </a:xfrm>
          <a:prstGeom prst="rect">
            <a:avLst/>
          </a:prstGeom>
        </p:spPr>
        <p:txBody>
          <a:bodyPr lIns="91439" rIns="91439"/>
          <a:lstStyle/>
          <a:p>
            <a:pPr/>
          </a:p>
        </p:txBody>
      </p:sp>
      <p:sp>
        <p:nvSpPr>
          <p:cNvPr id="223"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4"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8"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6" name="Picture Placeholder 6"/>
          <p:cNvSpPr/>
          <p:nvPr>
            <p:ph type="pic" idx="21"/>
          </p:nvPr>
        </p:nvSpPr>
        <p:spPr>
          <a:xfrm>
            <a:off x="0" y="0"/>
            <a:ext cx="6268464" cy="6858000"/>
          </a:xfrm>
          <a:prstGeom prst="rect">
            <a:avLst/>
          </a:prstGeom>
        </p:spPr>
        <p:txBody>
          <a:bodyPr lIns="91439" rIns="91439"/>
          <a:lstStyle/>
          <a:p>
            <a:pPr/>
          </a:p>
        </p:txBody>
      </p:sp>
      <p:sp>
        <p:nvSpPr>
          <p:cNvPr id="237"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8"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1"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2"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3"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1" name="Picture Placeholder 10"/>
          <p:cNvSpPr/>
          <p:nvPr>
            <p:ph type="pic" idx="21"/>
          </p:nvPr>
        </p:nvSpPr>
        <p:spPr>
          <a:xfrm>
            <a:off x="6096000" y="0"/>
            <a:ext cx="6096000" cy="6858000"/>
          </a:xfrm>
          <a:prstGeom prst="rect">
            <a:avLst/>
          </a:prstGeom>
        </p:spPr>
        <p:txBody>
          <a:bodyPr lIns="91439" rIns="91439"/>
          <a:lstStyle/>
          <a:p>
            <a:pPr/>
          </a:p>
        </p:txBody>
      </p:sp>
      <p:sp>
        <p:nvSpPr>
          <p:cNvPr id="252" name="Lorem ipsum dolor sit amet, consectetur."/>
          <p:cNvSpPr txBox="1"/>
          <p:nvPr>
            <p:ph type="title" hasCustomPrompt="1"/>
          </p:nvPr>
        </p:nvSpPr>
        <p:spPr>
          <a:xfrm>
            <a:off x="689316" y="555919"/>
            <a:ext cx="4921072" cy="987066"/>
          </a:xfrm>
          <a:prstGeom prst="rect">
            <a:avLst/>
          </a:prstGeom>
        </p:spPr>
        <p:txBody>
          <a:bodyPr/>
          <a:lstStyle/>
          <a:p>
            <a:pPr/>
            <a:r>
              <a:t>Lorem ipsum dolor sit amet, consectetur.</a:t>
            </a:r>
          </a:p>
        </p:txBody>
      </p:sp>
      <p:sp>
        <p:nvSpPr>
          <p:cNvPr id="253" name="Body Level One…"/>
          <p:cNvSpPr txBox="1"/>
          <p:nvPr>
            <p:ph type="body" sz="quarter" idx="1" hasCustomPrompt="1"/>
          </p:nvPr>
        </p:nvSpPr>
        <p:spPr>
          <a:xfrm>
            <a:off x="689316"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1" name="Picture Placeholder 10"/>
          <p:cNvSpPr/>
          <p:nvPr>
            <p:ph type="pic" idx="21"/>
          </p:nvPr>
        </p:nvSpPr>
        <p:spPr>
          <a:xfrm>
            <a:off x="0" y="0"/>
            <a:ext cx="6096000" cy="6858000"/>
          </a:xfrm>
          <a:prstGeom prst="rect">
            <a:avLst/>
          </a:prstGeom>
        </p:spPr>
        <p:txBody>
          <a:bodyPr lIns="91439" rIns="91439"/>
          <a:lstStyle/>
          <a:p>
            <a:pPr/>
          </a:p>
        </p:txBody>
      </p:sp>
      <p:sp>
        <p:nvSpPr>
          <p:cNvPr id="262" name="Lorem ipsum dolor sit amet, consectetur."/>
          <p:cNvSpPr txBox="1"/>
          <p:nvPr>
            <p:ph type="title" hasCustomPrompt="1"/>
          </p:nvPr>
        </p:nvSpPr>
        <p:spPr>
          <a:xfrm>
            <a:off x="6648773" y="555919"/>
            <a:ext cx="4184543" cy="987066"/>
          </a:xfrm>
          <a:prstGeom prst="rect">
            <a:avLst/>
          </a:prstGeom>
        </p:spPr>
        <p:txBody>
          <a:bodyPr/>
          <a:lstStyle/>
          <a:p>
            <a:pPr/>
            <a:r>
              <a:t>Lorem ipsum dolor sit amet, consectetur.</a:t>
            </a:r>
          </a:p>
        </p:txBody>
      </p:sp>
      <p:sp>
        <p:nvSpPr>
          <p:cNvPr id="263" name="Body Level One…"/>
          <p:cNvSpPr txBox="1"/>
          <p:nvPr>
            <p:ph type="body" sz="quarter" idx="1" hasCustomPrompt="1"/>
          </p:nvPr>
        </p:nvSpPr>
        <p:spPr>
          <a:xfrm>
            <a:off x="6648771"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1" name="Picture Placeholder 10"/>
          <p:cNvSpPr/>
          <p:nvPr>
            <p:ph type="pic" idx="21"/>
          </p:nvPr>
        </p:nvSpPr>
        <p:spPr>
          <a:xfrm>
            <a:off x="6096000" y="0"/>
            <a:ext cx="6096000" cy="6858000"/>
          </a:xfrm>
          <a:prstGeom prst="rect">
            <a:avLst/>
          </a:prstGeom>
        </p:spPr>
        <p:txBody>
          <a:bodyPr lIns="91439" rIns="91439"/>
          <a:lstStyle/>
          <a:p>
            <a:pPr/>
          </a:p>
        </p:txBody>
      </p:sp>
      <p:sp>
        <p:nvSpPr>
          <p:cNvPr id="27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7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1" name="Picture Placeholder 10"/>
          <p:cNvSpPr/>
          <p:nvPr>
            <p:ph type="pic" idx="21"/>
          </p:nvPr>
        </p:nvSpPr>
        <p:spPr>
          <a:xfrm>
            <a:off x="6096000" y="0"/>
            <a:ext cx="6096000" cy="6858000"/>
          </a:xfrm>
          <a:prstGeom prst="rect">
            <a:avLst/>
          </a:prstGeom>
        </p:spPr>
        <p:txBody>
          <a:bodyPr lIns="91439" rIns="91439"/>
          <a:lstStyle/>
          <a:p>
            <a:pPr/>
          </a:p>
        </p:txBody>
      </p:sp>
      <p:sp>
        <p:nvSpPr>
          <p:cNvPr id="28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8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1"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92"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300"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02"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3"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pic>
        <p:nvPicPr>
          <p:cNvPr id="304" name="Graphic 11" descr="Graphic 1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0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2"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13"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4" name="Text Placeholder 5"/>
          <p:cNvSpPr/>
          <p:nvPr>
            <p:ph type="body" sz="quarter" idx="21" hasCustomPrompt="1"/>
          </p:nvPr>
        </p:nvSpPr>
        <p:spPr>
          <a:xfrm>
            <a:off x="6838122" y="555918"/>
            <a:ext cx="3896140"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16" name="Text Placeholder 5"/>
          <p:cNvSpPr/>
          <p:nvPr>
            <p:ph type="body" sz="quarter" idx="22" hasCustomPrompt="1"/>
          </p:nvPr>
        </p:nvSpPr>
        <p:spPr>
          <a:xfrm>
            <a:off x="698911" y="1882514"/>
            <a:ext cx="4593885"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1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4" y="488961"/>
            <a:ext cx="9345478" cy="5939519"/>
          </a:xfrm>
          <a:prstGeom prst="rect">
            <a:avLst/>
          </a:prstGeom>
        </p:spPr>
        <p:txBody>
          <a:bodyPr lIns="91439" rIns="91439"/>
          <a:lstStyle/>
          <a:p>
            <a:pPr/>
          </a:p>
        </p:txBody>
      </p:sp>
      <p:sp>
        <p:nvSpPr>
          <p:cNvPr id="36" name="Hello there,I’m a title slide"/>
          <p:cNvSpPr txBox="1"/>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3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p>
        </p:txBody>
      </p:sp>
      <p:sp>
        <p:nvSpPr>
          <p:cNvPr id="326"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p>
        </p:txBody>
      </p:sp>
      <p:sp>
        <p:nvSpPr>
          <p:cNvPr id="328" name="Body Level One…"/>
          <p:cNvSpPr txBox="1"/>
          <p:nvPr>
            <p:ph type="body" sz="quarter" idx="1" hasCustomPrompt="1"/>
          </p:nvPr>
        </p:nvSpPr>
        <p:spPr>
          <a:xfrm>
            <a:off x="698911" y="1882514"/>
            <a:ext cx="4593885"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9" name="Text Placeholder 5"/>
          <p:cNvSpPr/>
          <p:nvPr>
            <p:ph type="body" sz="quarter" idx="2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pPr/>
            <a:r>
              <a:t>Lorem ipsum dolor sit amet, consectetur </a:t>
            </a:r>
          </a:p>
        </p:txBody>
      </p:sp>
      <p:pic>
        <p:nvPicPr>
          <p:cNvPr id="331" name="Graphic 13" descr="Graphic 1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3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4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5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6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61"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2" name="Graphic 1" descr="Graphic 1"/>
          <p:cNvPicPr>
            <a:picLocks noChangeAspect="1"/>
          </p:cNvPicPr>
          <p:nvPr/>
        </p:nvPicPr>
        <p:blipFill>
          <a:blip r:embed="rId3">
            <a:extLst/>
          </a:blip>
          <a:srcRect l="17156" t="28414" r="36717" b="19397"/>
          <a:stretch>
            <a:fillRect/>
          </a:stretch>
        </p:blipFill>
        <p:spPr>
          <a:xfrm>
            <a:off x="6279775" y="0"/>
            <a:ext cx="5912225" cy="6858000"/>
          </a:xfrm>
          <a:prstGeom prst="rect">
            <a:avLst/>
          </a:prstGeom>
          <a:ln w="12700">
            <a:miter lim="400000"/>
          </a:ln>
        </p:spPr>
      </p:pic>
      <p:sp>
        <p:nvSpPr>
          <p:cNvPr id="36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7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71" name="Body Level One…"/>
          <p:cNvSpPr txBox="1"/>
          <p:nvPr>
            <p:ph type="body" sz="quarter" idx="1" hasCustomPrompt="1"/>
          </p:nvPr>
        </p:nvSpPr>
        <p:spPr>
          <a:xfrm>
            <a:off x="8901952" y="1882514"/>
            <a:ext cx="2767533" cy="18557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2"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80" name="Picture Placeholder 10"/>
          <p:cNvSpPr/>
          <p:nvPr>
            <p:ph type="pic" idx="21"/>
          </p:nvPr>
        </p:nvSpPr>
        <p:spPr>
          <a:xfrm>
            <a:off x="0" y="0"/>
            <a:ext cx="12192000" cy="6858000"/>
          </a:xfrm>
          <a:prstGeom prst="rect">
            <a:avLst/>
          </a:prstGeom>
        </p:spPr>
        <p:txBody>
          <a:bodyPr lIns="91439" rIns="91439"/>
          <a:lstStyle/>
          <a:p>
            <a:pPr/>
          </a:p>
        </p:txBody>
      </p:sp>
      <p:sp>
        <p:nvSpPr>
          <p:cNvPr id="381"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extLst/>
          </a:blip>
          <a:stretch>
            <a:fillRect/>
          </a:stretch>
        </p:blipFill>
        <p:spPr>
          <a:xfrm>
            <a:off x="581466" y="484093"/>
            <a:ext cx="9120179" cy="5955733"/>
          </a:xfrm>
          <a:prstGeom prst="rect">
            <a:avLst/>
          </a:prstGeom>
          <a:ln w="12700">
            <a:miter lim="400000"/>
          </a:ln>
        </p:spPr>
      </p:pic>
      <p:sp>
        <p:nvSpPr>
          <p:cNvPr id="390" name="Dividerslide #1"/>
          <p:cNvSpPr txBox="1"/>
          <p:nvPr>
            <p:ph type="title" hasCustomPrompt="1"/>
          </p:nvPr>
        </p:nvSpPr>
        <p:spPr>
          <a:xfrm>
            <a:off x="985213" y="788393"/>
            <a:ext cx="5834042" cy="2279536"/>
          </a:xfrm>
          <a:prstGeom prst="rect">
            <a:avLst/>
          </a:prstGeom>
        </p:spPr>
        <p:txBody>
          <a:bodyPr/>
          <a:lstStyle>
            <a:lvl1pPr>
              <a:defRPr sz="8800"/>
            </a:lvl1pPr>
          </a:lstStyle>
          <a:p>
            <a:pPr/>
            <a:r>
              <a:t>Dividerslide #1</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9" name="Dividerslide #1"/>
          <p:cNvSpPr txBox="1"/>
          <p:nvPr>
            <p:ph type="title" hasCustomPrompt="1"/>
          </p:nvPr>
        </p:nvSpPr>
        <p:spPr>
          <a:xfrm>
            <a:off x="985213" y="788393"/>
            <a:ext cx="9724116" cy="2279536"/>
          </a:xfrm>
          <a:prstGeom prst="rect">
            <a:avLst/>
          </a:prstGeom>
        </p:spPr>
        <p:txBody>
          <a:bodyPr/>
          <a:lstStyle>
            <a:lvl1pPr>
              <a:defRPr sz="8800"/>
            </a:lvl1pPr>
          </a:lstStyle>
          <a:p>
            <a:pPr/>
            <a:r>
              <a:t>Dividerslide #1</a:t>
            </a: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7" name="Picture Placeholder 9"/>
          <p:cNvSpPr/>
          <p:nvPr>
            <p:ph type="pic" idx="21"/>
          </p:nvPr>
        </p:nvSpPr>
        <p:spPr>
          <a:xfrm>
            <a:off x="0" y="3875"/>
            <a:ext cx="6096001" cy="6858001"/>
          </a:xfrm>
          <a:prstGeom prst="rect">
            <a:avLst/>
          </a:prstGeom>
        </p:spPr>
        <p:txBody>
          <a:bodyPr lIns="91439" rIns="91439"/>
          <a:lstStyle/>
          <a:p>
            <a:pPr/>
          </a:p>
        </p:txBody>
      </p:sp>
      <p:pic>
        <p:nvPicPr>
          <p:cNvPr id="408"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09"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1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7"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4"/>
          </a:xfrm>
          <a:prstGeom prst="rect">
            <a:avLst/>
          </a:prstGeom>
          <a:ln w="12700">
            <a:miter lim="400000"/>
          </a:ln>
        </p:spPr>
      </p:pic>
      <p:sp>
        <p:nvSpPr>
          <p:cNvPr id="47" name="Hello there,I’m a title slide"/>
          <p:cNvSpPr txBox="1"/>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6" cy="351141"/>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7" cy="1117739"/>
          </a:xfrm>
          <a:prstGeom prst="rect">
            <a:avLst/>
          </a:prstGeom>
          <a:ln w="12700">
            <a:miter lim="400000"/>
          </a:ln>
        </p:spPr>
      </p:pic>
      <p:sp>
        <p:nvSpPr>
          <p:cNvPr id="5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1" name="Picture Placeholder 5"/>
          <p:cNvSpPr/>
          <p:nvPr>
            <p:ph type="pic" idx="21"/>
          </p:nvPr>
        </p:nvSpPr>
        <p:spPr>
          <a:xfrm>
            <a:off x="0" y="488961"/>
            <a:ext cx="9345477" cy="5939519"/>
          </a:xfrm>
          <a:prstGeom prst="rect">
            <a:avLst/>
          </a:prstGeom>
        </p:spPr>
        <p:txBody>
          <a:bodyPr lIns="91439" rIns="91439"/>
          <a:lstStyle/>
          <a:p>
            <a:pPr/>
          </a:p>
        </p:txBody>
      </p:sp>
      <p:sp>
        <p:nvSpPr>
          <p:cNvPr id="442" name="Divider slide #1"/>
          <p:cNvSpPr txBox="1"/>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pPr/>
            <a:r>
              <a:t>Divider slide #1</a:t>
            </a:r>
          </a:p>
        </p:txBody>
      </p:sp>
      <p:pic>
        <p:nvPicPr>
          <p:cNvPr id="443"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extLst/>
          </a:blip>
          <a:stretch>
            <a:fillRect/>
          </a:stretch>
        </p:blipFill>
        <p:spPr>
          <a:xfrm>
            <a:off x="662148" y="443751"/>
            <a:ext cx="9120179" cy="6061387"/>
          </a:xfrm>
          <a:prstGeom prst="rect">
            <a:avLst/>
          </a:prstGeom>
          <a:ln w="12700">
            <a:miter lim="400000"/>
          </a:ln>
        </p:spPr>
      </p:pic>
      <p:sp>
        <p:nvSpPr>
          <p:cNvPr id="452" name="Divider slide #1"/>
          <p:cNvSpPr txBox="1"/>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pPr/>
            <a:r>
              <a:t>Divider slide #1</a:t>
            </a:r>
          </a:p>
        </p:txBody>
      </p:sp>
      <p:pic>
        <p:nvPicPr>
          <p:cNvPr id="453" name="Graphic 7" descr="Graphic 7"/>
          <p:cNvPicPr>
            <a:picLocks noChangeAspect="1"/>
          </p:cNvPicPr>
          <p:nvPr/>
        </p:nvPicPr>
        <p:blipFill>
          <a:blip r:embed="rId3">
            <a:extLst/>
          </a:blip>
          <a:stretch>
            <a:fillRect/>
          </a:stretch>
        </p:blipFill>
        <p:spPr>
          <a:xfrm>
            <a:off x="11203906" y="555919"/>
            <a:ext cx="465579" cy="520714"/>
          </a:xfrm>
          <a:prstGeom prst="rect">
            <a:avLst/>
          </a:prstGeom>
          <a:ln w="12700">
            <a:miter lim="400000"/>
          </a:ln>
        </p:spPr>
      </p:pic>
      <p:sp>
        <p:nvSpPr>
          <p:cNvPr id="45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6"/>
                </a:solidFill>
              </a:defRPr>
            </a:lvl1pPr>
          </a:lstStyle>
          <a:p>
            <a:pPr/>
            <a:r>
              <a:t>Click to edit Master title style</a:t>
            </a:r>
          </a:p>
        </p:txBody>
      </p:sp>
      <p:sp>
        <p:nvSpPr>
          <p:cNvPr id="46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4" name="Graphic 4" descr="Graphic 4"/>
          <p:cNvPicPr>
            <a:picLocks noChangeAspect="1"/>
          </p:cNvPicPr>
          <p:nvPr/>
        </p:nvPicPr>
        <p:blipFill>
          <a:blip r:embed="rId2">
            <a:extLst/>
          </a:blip>
          <a:stretch>
            <a:fillRect/>
          </a:stretch>
        </p:blipFill>
        <p:spPr>
          <a:xfrm>
            <a:off x="782305" y="1897061"/>
            <a:ext cx="539980" cy="343047"/>
          </a:xfrm>
          <a:prstGeom prst="rect">
            <a:avLst/>
          </a:prstGeom>
          <a:ln w="12700">
            <a:miter lim="400000"/>
          </a:ln>
        </p:spPr>
      </p:pic>
      <p:sp>
        <p:nvSpPr>
          <p:cNvPr id="465"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6"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7" name="Graphic 15" descr="Graphic 15"/>
          <p:cNvPicPr>
            <a:picLocks noChangeAspect="1"/>
          </p:cNvPicPr>
          <p:nvPr/>
        </p:nvPicPr>
        <p:blipFill>
          <a:blip r:embed="rId2">
            <a:extLst/>
          </a:blip>
          <a:stretch>
            <a:fillRect/>
          </a:stretch>
        </p:blipFill>
        <p:spPr>
          <a:xfrm>
            <a:off x="782305" y="4097821"/>
            <a:ext cx="539980" cy="343047"/>
          </a:xfrm>
          <a:prstGeom prst="rect">
            <a:avLst/>
          </a:prstGeom>
          <a:ln w="12700">
            <a:miter lim="400000"/>
          </a:ln>
        </p:spPr>
      </p:pic>
      <p:sp>
        <p:nvSpPr>
          <p:cNvPr id="468"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9"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0" name="Graphic 22" descr="Graphic 22"/>
          <p:cNvPicPr>
            <a:picLocks noChangeAspect="1"/>
          </p:cNvPicPr>
          <p:nvPr/>
        </p:nvPicPr>
        <p:blipFill>
          <a:blip r:embed="rId2">
            <a:extLst/>
          </a:blip>
          <a:stretch>
            <a:fillRect/>
          </a:stretch>
        </p:blipFill>
        <p:spPr>
          <a:xfrm>
            <a:off x="6113721" y="1897061"/>
            <a:ext cx="539980" cy="343047"/>
          </a:xfrm>
          <a:prstGeom prst="rect">
            <a:avLst/>
          </a:prstGeom>
          <a:ln w="12700">
            <a:miter lim="400000"/>
          </a:ln>
        </p:spPr>
      </p:pic>
      <p:sp>
        <p:nvSpPr>
          <p:cNvPr id="471"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2"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3" name="Graphic 25" descr="Graphic 25"/>
          <p:cNvPicPr>
            <a:picLocks noChangeAspect="1"/>
          </p:cNvPicPr>
          <p:nvPr/>
        </p:nvPicPr>
        <p:blipFill>
          <a:blip r:embed="rId2">
            <a:extLst/>
          </a:blip>
          <a:stretch>
            <a:fillRect/>
          </a:stretch>
        </p:blipFill>
        <p:spPr>
          <a:xfrm>
            <a:off x="6113721" y="4097821"/>
            <a:ext cx="539980" cy="343047"/>
          </a:xfrm>
          <a:prstGeom prst="rect">
            <a:avLst/>
          </a:prstGeom>
          <a:ln w="12700">
            <a:miter lim="400000"/>
          </a:ln>
        </p:spPr>
      </p:pic>
      <p:sp>
        <p:nvSpPr>
          <p:cNvPr id="47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5"/>
                </a:solidFill>
              </a:defRPr>
            </a:lvl1pPr>
          </a:lstStyle>
          <a:p>
            <a:pPr/>
            <a:r>
              <a:t>Click to edit Master title style</a:t>
            </a:r>
          </a:p>
        </p:txBody>
      </p:sp>
      <p:sp>
        <p:nvSpPr>
          <p:cNvPr id="48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4"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6"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8"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9"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pic>
        <p:nvPicPr>
          <p:cNvPr id="490" name="Graphic 33" descr="Graphic 3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extLst/>
          </a:blip>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extLst/>
          </a:blip>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extLst/>
          </a:blip>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extLst/>
          </a:blip>
          <a:stretch>
            <a:fillRect/>
          </a:stretch>
        </p:blipFill>
        <p:spPr>
          <a:xfrm>
            <a:off x="6113721" y="4097821"/>
            <a:ext cx="539980" cy="343047"/>
          </a:xfrm>
          <a:prstGeom prst="rect">
            <a:avLst/>
          </a:prstGeom>
          <a:ln w="12700">
            <a:miter lim="400000"/>
          </a:ln>
        </p:spPr>
      </p:pic>
      <p:sp>
        <p:nvSpPr>
          <p:cNvPr id="49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extLst/>
          </a:blip>
          <a:srcRect l="33702" t="24850" r="0" b="8677"/>
          <a:stretch>
            <a:fillRect/>
          </a:stretch>
        </p:blipFill>
        <p:spPr>
          <a:xfrm>
            <a:off x="-2" y="-2"/>
            <a:ext cx="6042343" cy="6211144"/>
          </a:xfrm>
          <a:prstGeom prst="rect">
            <a:avLst/>
          </a:prstGeom>
          <a:ln w="12700">
            <a:miter lim="400000"/>
          </a:ln>
        </p:spPr>
      </p:pic>
      <p:sp>
        <p:nvSpPr>
          <p:cNvPr id="503" name="Experiencethe Shift"/>
          <p:cNvSpPr txBox="1"/>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pPr/>
            <a:r>
              <a:t>Experiencethe Shift</a:t>
            </a:r>
          </a:p>
        </p:txBody>
      </p:sp>
      <p:sp>
        <p:nvSpPr>
          <p:cNvPr id="504" name="Body Level One…"/>
          <p:cNvSpPr txBox="1"/>
          <p:nvPr>
            <p:ph type="body" sz="quarter" idx="1" hasCustomPrompt="1"/>
          </p:nvPr>
        </p:nvSpPr>
        <p:spPr>
          <a:xfrm>
            <a:off x="5335818" y="3995556"/>
            <a:ext cx="59055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5" name="Text Placeholder 5"/>
          <p:cNvSpPr/>
          <p:nvPr>
            <p:ph type="body" sz="quarter" idx="21" hasCustomPrompt="1"/>
          </p:nvPr>
        </p:nvSpPr>
        <p:spPr>
          <a:xfrm>
            <a:off x="5335818" y="5071902"/>
            <a:ext cx="5905579" cy="538610"/>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6" name="Text Placeholder 5"/>
          <p:cNvSpPr/>
          <p:nvPr>
            <p:ph type="body" sz="quarter" idx="22" hasCustomPrompt="1"/>
          </p:nvPr>
        </p:nvSpPr>
        <p:spPr>
          <a:xfrm>
            <a:off x="5335818" y="4480978"/>
            <a:ext cx="5905579" cy="277000"/>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7" name="Graphic 2" descr="Graphic 2"/>
          <p:cNvPicPr>
            <a:picLocks noChangeAspect="1"/>
          </p:cNvPicPr>
          <p:nvPr/>
        </p:nvPicPr>
        <p:blipFill>
          <a:blip r:embed="rId3">
            <a:extLst/>
          </a:blip>
          <a:stretch>
            <a:fillRect/>
          </a:stretch>
        </p:blipFill>
        <p:spPr>
          <a:xfrm>
            <a:off x="381739" y="5610512"/>
            <a:ext cx="2194239" cy="807405"/>
          </a:xfrm>
          <a:prstGeom prst="rect">
            <a:avLst/>
          </a:prstGeom>
          <a:ln w="12700">
            <a:miter lim="400000"/>
          </a:ln>
        </p:spPr>
      </p:pic>
      <p:sp>
        <p:nvSpPr>
          <p:cNvPr id="5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rIns="91439"/>
          <a:lstStyle/>
          <a:p>
            <a:pPr/>
          </a:p>
        </p:txBody>
      </p:sp>
      <p:sp>
        <p:nvSpPr>
          <p:cNvPr id="58" name="Hello there,I’m a title slide"/>
          <p:cNvSpPr txBox="1"/>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6" cy="663063"/>
          </a:xfrm>
          <a:prstGeom prst="rect">
            <a:avLst/>
          </a:prstGeom>
          <a:ln w="12700">
            <a:miter lim="400000"/>
          </a:ln>
        </p:spPr>
      </p:pic>
      <p:sp>
        <p:nvSpPr>
          <p:cNvPr id="6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3"/>
            <a:ext cx="8525023"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3"/>
            <a:ext cx="5312139" cy="1641476"/>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 name="Lorem ipsum dolor sit amet, consectetur."/>
          <p:cNvSpPr txBox="1"/>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Lorem ipsum dolor sit amet, consectetur.</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hyperlink" Target="mailto:trainer@mail.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7" name="Picture Placeholder 1" descr="Picture Placeholder 1"/>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8" name="Title 2"/>
          <p:cNvSpPr txBox="1"/>
          <p:nvPr>
            <p:ph type="title"/>
          </p:nvPr>
        </p:nvSpPr>
        <p:spPr>
          <a:xfrm>
            <a:off x="748516" y="921273"/>
            <a:ext cx="6055242" cy="1585584"/>
          </a:xfrm>
          <a:prstGeom prst="rect">
            <a:avLst/>
          </a:prstGeom>
        </p:spPr>
        <p:txBody>
          <a:bodyPr/>
          <a:lstStyle>
            <a:lvl1pPr defTabSz="786384">
              <a:spcBef>
                <a:spcPts val="500"/>
              </a:spcBef>
              <a:defRPr sz="7568"/>
            </a:lvl1pPr>
          </a:lstStyle>
          <a:p>
            <a:pPr/>
            <a:r>
              <a:t>TYPESCRIPT</a:t>
            </a:r>
          </a:p>
        </p:txBody>
      </p:sp>
      <p:sp>
        <p:nvSpPr>
          <p:cNvPr id="519" name="Text Placeholder 3"/>
          <p:cNvSpPr txBox="1"/>
          <p:nvPr>
            <p:ph type="body" sz="quarter" idx="1"/>
          </p:nvPr>
        </p:nvSpPr>
        <p:spPr>
          <a:xfrm>
            <a:off x="748517" y="5689779"/>
            <a:ext cx="2995632" cy="351141"/>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Text Placeholder 1"/>
          <p:cNvSpPr txBox="1"/>
          <p:nvPr>
            <p:ph type="body" sz="half" idx="1"/>
          </p:nvPr>
        </p:nvSpPr>
        <p:spPr>
          <a:xfrm>
            <a:off x="689314" y="1547668"/>
            <a:ext cx="10813372" cy="1959098"/>
          </a:xfrm>
          <a:prstGeom prst="rect">
            <a:avLst/>
          </a:prstGeom>
        </p:spPr>
        <p:txBody>
          <a:bodyPr/>
          <a:lstStyle/>
          <a:p>
            <a:pPr marL="0" indent="0">
              <a:buSzTx/>
              <a:buFontTx/>
              <a:buNone/>
              <a:defRPr sz="2600"/>
            </a:pPr>
            <a:r>
              <a:t>TypeScript functions are the building blocks of readable, maintainable, and reusable code.</a:t>
            </a:r>
          </a:p>
          <a:p>
            <a:pPr marL="0" indent="0">
              <a:buSzTx/>
              <a:buFontTx/>
              <a:buNone/>
              <a:defRPr sz="2600"/>
            </a:pPr>
            <a:r>
              <a:t>Like JavaScript, you use the function keyword to declare a function in TypeScript:</a:t>
            </a:r>
          </a:p>
        </p:txBody>
      </p:sp>
      <p:sp>
        <p:nvSpPr>
          <p:cNvPr id="54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FUNCTIONS</a:t>
            </a:r>
          </a:p>
        </p:txBody>
      </p:sp>
      <p:sp>
        <p:nvSpPr>
          <p:cNvPr id="549" name="Unlike JavaScript, TypeScript allows you to use type annotations in parameters and return value of a function."/>
          <p:cNvSpPr txBox="1"/>
          <p:nvPr/>
        </p:nvSpPr>
        <p:spPr>
          <a:xfrm>
            <a:off x="706773" y="5708501"/>
            <a:ext cx="11035166" cy="8680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sz="2600">
                <a:solidFill>
                  <a:schemeClr val="accent3"/>
                </a:solidFill>
              </a:defRPr>
            </a:lvl1pPr>
          </a:lstStyle>
          <a:p>
            <a:pPr/>
            <a:r>
              <a:t>Unlike JavaScript, TypeScript allows you to use type annotations in parameters and return value of a function.</a:t>
            </a:r>
          </a:p>
        </p:txBody>
      </p:sp>
      <p:pic>
        <p:nvPicPr>
          <p:cNvPr id="550" name="Picture 1" descr="Picture 1"/>
          <p:cNvPicPr>
            <a:picLocks noChangeAspect="1"/>
          </p:cNvPicPr>
          <p:nvPr/>
        </p:nvPicPr>
        <p:blipFill>
          <a:blip r:embed="rId2">
            <a:extLst/>
          </a:blip>
          <a:stretch>
            <a:fillRect/>
          </a:stretch>
        </p:blipFill>
        <p:spPr>
          <a:xfrm>
            <a:off x="720818" y="3687192"/>
            <a:ext cx="10287797" cy="17168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Text Placeholder 1"/>
          <p:cNvSpPr txBox="1"/>
          <p:nvPr>
            <p:ph type="body" sz="half" idx="1"/>
          </p:nvPr>
        </p:nvSpPr>
        <p:spPr>
          <a:xfrm>
            <a:off x="689314" y="1547668"/>
            <a:ext cx="10813372" cy="1959098"/>
          </a:xfrm>
          <a:prstGeom prst="rect">
            <a:avLst/>
          </a:prstGeom>
        </p:spPr>
        <p:txBody>
          <a:bodyPr/>
          <a:lstStyle>
            <a:lvl1pPr marL="0" indent="0">
              <a:buSzTx/>
              <a:buFontTx/>
              <a:buNone/>
              <a:defRPr sz="2600"/>
            </a:lvl1pPr>
          </a:lstStyle>
          <a:p>
            <a:pPr/>
            <a:r>
              <a:t>TypeScript class adds type annotations to the properties and methods of the class. The following shows the Person class in TypeScript</a:t>
            </a:r>
          </a:p>
        </p:txBody>
      </p:sp>
      <p:sp>
        <p:nvSpPr>
          <p:cNvPr id="55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CLASSES IN TYPESCRIPT?</a:t>
            </a:r>
          </a:p>
        </p:txBody>
      </p:sp>
      <p:pic>
        <p:nvPicPr>
          <p:cNvPr id="554" name="Picture 1" descr="Picture 1"/>
          <p:cNvPicPr>
            <a:picLocks noChangeAspect="1"/>
          </p:cNvPicPr>
          <p:nvPr/>
        </p:nvPicPr>
        <p:blipFill>
          <a:blip r:embed="rId2">
            <a:extLst/>
          </a:blip>
          <a:stretch>
            <a:fillRect/>
          </a:stretch>
        </p:blipFill>
        <p:spPr>
          <a:xfrm>
            <a:off x="2917661" y="2594876"/>
            <a:ext cx="6356678" cy="412405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Text Placeholder 1"/>
          <p:cNvSpPr txBox="1"/>
          <p:nvPr>
            <p:ph type="body" sz="half" idx="1"/>
          </p:nvPr>
        </p:nvSpPr>
        <p:spPr>
          <a:xfrm>
            <a:off x="689314" y="1547668"/>
            <a:ext cx="10813372" cy="1959098"/>
          </a:xfrm>
          <a:prstGeom prst="rect">
            <a:avLst/>
          </a:prstGeom>
        </p:spPr>
        <p:txBody>
          <a:bodyPr/>
          <a:lstStyle/>
          <a:p>
            <a:pPr marL="0" indent="0" defTabSz="795527">
              <a:spcBef>
                <a:spcPts val="800"/>
              </a:spcBef>
              <a:buSzTx/>
              <a:buFontTx/>
              <a:buNone/>
              <a:defRPr sz="2262"/>
            </a:pPr>
            <a:r>
              <a:t>When you annotate types to properties, constructor, and method, TypeScript compiler will carry the corresponding type checks.</a:t>
            </a:r>
          </a:p>
          <a:p>
            <a:pPr marL="0" indent="0" defTabSz="795527">
              <a:spcBef>
                <a:spcPts val="800"/>
              </a:spcBef>
              <a:buSzTx/>
              <a:buFontTx/>
              <a:buNone/>
              <a:defRPr sz="2262"/>
            </a:pPr>
          </a:p>
          <a:p>
            <a:pPr marL="0" indent="0" defTabSz="795527">
              <a:spcBef>
                <a:spcPts val="800"/>
              </a:spcBef>
              <a:buSzTx/>
              <a:buFontTx/>
              <a:buNone/>
              <a:defRPr sz="2262"/>
            </a:pPr>
            <a:r>
              <a:t>For example, you cannot initialize the ssn with a number. The following code will result in an error:</a:t>
            </a:r>
          </a:p>
        </p:txBody>
      </p:sp>
      <p:sp>
        <p:nvSpPr>
          <p:cNvPr id="55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CLASSES IN TYPESCRIPT?</a:t>
            </a:r>
          </a:p>
        </p:txBody>
      </p:sp>
      <p:pic>
        <p:nvPicPr>
          <p:cNvPr id="558" name="Picture 1" descr="Picture 1"/>
          <p:cNvPicPr>
            <a:picLocks noChangeAspect="1"/>
          </p:cNvPicPr>
          <p:nvPr/>
        </p:nvPicPr>
        <p:blipFill>
          <a:blip r:embed="rId2">
            <a:extLst/>
          </a:blip>
          <a:stretch>
            <a:fillRect/>
          </a:stretch>
        </p:blipFill>
        <p:spPr>
          <a:xfrm>
            <a:off x="617774" y="4086555"/>
            <a:ext cx="10632965" cy="95486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Text Placeholder 1"/>
          <p:cNvSpPr txBox="1"/>
          <p:nvPr>
            <p:ph type="body" idx="1"/>
          </p:nvPr>
        </p:nvSpPr>
        <p:spPr>
          <a:xfrm>
            <a:off x="689314" y="1547668"/>
            <a:ext cx="10813372" cy="4237406"/>
          </a:xfrm>
          <a:prstGeom prst="rect">
            <a:avLst/>
          </a:prstGeom>
        </p:spPr>
        <p:txBody>
          <a:bodyPr/>
          <a:lstStyle/>
          <a:p>
            <a:pPr marL="0" indent="0">
              <a:buSzTx/>
              <a:buFontTx/>
              <a:buNone/>
              <a:defRPr sz="2600"/>
            </a:pPr>
            <a:r>
              <a:t>Access modifiers change the visibility of the properties and methods of a class. TypeScript provides three access modifiers:</a:t>
            </a:r>
          </a:p>
          <a:p>
            <a:pPr marL="260684" indent="-260684">
              <a:buFontTx/>
              <a:defRPr sz="2600"/>
            </a:pPr>
            <a:r>
              <a:t>The </a:t>
            </a:r>
            <a:r>
              <a:rPr b="1"/>
              <a:t>private</a:t>
            </a:r>
            <a:r>
              <a:t> modifier allows access within the same class.</a:t>
            </a:r>
          </a:p>
          <a:p>
            <a:pPr marL="260684" indent="-260684">
              <a:buFontTx/>
              <a:defRPr sz="2600"/>
            </a:pPr>
            <a:r>
              <a:t>The </a:t>
            </a:r>
            <a:r>
              <a:rPr b="1"/>
              <a:t>protected</a:t>
            </a:r>
            <a:r>
              <a:t> modifier allows access within the same class and subclasses.</a:t>
            </a:r>
          </a:p>
          <a:p>
            <a:pPr marL="260684" indent="-260684">
              <a:buFontTx/>
              <a:defRPr sz="2600"/>
            </a:pPr>
            <a:r>
              <a:t>The </a:t>
            </a:r>
            <a:r>
              <a:rPr b="1"/>
              <a:t>public</a:t>
            </a:r>
            <a:r>
              <a:t> modifier allows access from any location.</a:t>
            </a:r>
          </a:p>
          <a:p>
            <a:pPr marL="0" indent="0">
              <a:buSzTx/>
              <a:buFontTx/>
              <a:buNone/>
              <a:defRPr sz="2600"/>
            </a:pPr>
            <a:r>
              <a:t>Note that TypeScript controls the access logically during compilation time, not at runtime.</a:t>
            </a:r>
          </a:p>
        </p:txBody>
      </p:sp>
      <p:sp>
        <p:nvSpPr>
          <p:cNvPr id="56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ACCESS MODIFIERS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Text Placeholder 1"/>
          <p:cNvSpPr txBox="1"/>
          <p:nvPr>
            <p:ph type="body" idx="1"/>
          </p:nvPr>
        </p:nvSpPr>
        <p:spPr>
          <a:xfrm>
            <a:off x="689314" y="1547668"/>
            <a:ext cx="10813372" cy="4237406"/>
          </a:xfrm>
          <a:prstGeom prst="rect">
            <a:avLst/>
          </a:prstGeom>
        </p:spPr>
        <p:txBody>
          <a:bodyPr/>
          <a:lstStyle/>
          <a:p>
            <a:pPr marL="0" indent="0">
              <a:buSzTx/>
              <a:buFontTx/>
              <a:buNone/>
              <a:defRPr sz="2600"/>
            </a:pPr>
            <a:r>
              <a:t>The getters and setters allow you to control the access to the properties of a class.</a:t>
            </a:r>
          </a:p>
          <a:p>
            <a:pPr marL="0" indent="0">
              <a:buSzTx/>
              <a:buFontTx/>
              <a:buNone/>
              <a:defRPr sz="2600"/>
            </a:pPr>
            <a:r>
              <a:t>For each property: </a:t>
            </a:r>
          </a:p>
          <a:p>
            <a:pPr marL="260684" indent="-260684">
              <a:buFontTx/>
              <a:defRPr sz="2600"/>
            </a:pPr>
            <a:r>
              <a:t>A </a:t>
            </a:r>
            <a:r>
              <a:rPr b="1"/>
              <a:t>getter</a:t>
            </a:r>
            <a:r>
              <a:t> method returns the value of the property’s value. A getter is also called an accessor.</a:t>
            </a:r>
          </a:p>
          <a:p>
            <a:pPr marL="260684" indent="-260684">
              <a:buFontTx/>
              <a:defRPr sz="2600"/>
            </a:pPr>
            <a:r>
              <a:t>A </a:t>
            </a:r>
            <a:r>
              <a:rPr b="1"/>
              <a:t>setter</a:t>
            </a:r>
            <a:r>
              <a:t> method updates the property’s value. A setter is also known as a mutator.</a:t>
            </a:r>
          </a:p>
        </p:txBody>
      </p:sp>
      <p:sp>
        <p:nvSpPr>
          <p:cNvPr id="56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GETTERS &amp; SETTERS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Text Placeholder 1"/>
          <p:cNvSpPr txBox="1"/>
          <p:nvPr>
            <p:ph type="body" sz="quarter" idx="1"/>
          </p:nvPr>
        </p:nvSpPr>
        <p:spPr>
          <a:xfrm>
            <a:off x="689314" y="1547668"/>
            <a:ext cx="10813372" cy="1044802"/>
          </a:xfrm>
          <a:prstGeom prst="rect">
            <a:avLst/>
          </a:prstGeom>
        </p:spPr>
        <p:txBody>
          <a:bodyPr/>
          <a:lstStyle>
            <a:lvl1pPr marL="0" indent="0">
              <a:buSzTx/>
              <a:buFontTx/>
              <a:buNone/>
              <a:defRPr sz="2600"/>
            </a:lvl1pPr>
          </a:lstStyle>
          <a:p>
            <a:pPr/>
            <a:r>
              <a:t>A getter method starts with the keyword get and a setter method starts with the keyword set.</a:t>
            </a:r>
          </a:p>
        </p:txBody>
      </p:sp>
      <p:sp>
        <p:nvSpPr>
          <p:cNvPr id="56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GETTERS &amp; SETTERS</a:t>
            </a:r>
          </a:p>
        </p:txBody>
      </p:sp>
      <p:pic>
        <p:nvPicPr>
          <p:cNvPr id="568" name="Picture 1" descr="Picture 1"/>
          <p:cNvPicPr>
            <a:picLocks noChangeAspect="1"/>
          </p:cNvPicPr>
          <p:nvPr/>
        </p:nvPicPr>
        <p:blipFill>
          <a:blip r:embed="rId2">
            <a:extLst/>
          </a:blip>
          <a:stretch>
            <a:fillRect/>
          </a:stretch>
        </p:blipFill>
        <p:spPr>
          <a:xfrm>
            <a:off x="3046059" y="2516727"/>
            <a:ext cx="6099882" cy="419934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Text Placeholder 1"/>
          <p:cNvSpPr txBox="1"/>
          <p:nvPr>
            <p:ph type="body" sz="quarter" idx="1"/>
          </p:nvPr>
        </p:nvSpPr>
        <p:spPr>
          <a:xfrm>
            <a:off x="689314" y="1547668"/>
            <a:ext cx="10813372" cy="1044802"/>
          </a:xfrm>
          <a:prstGeom prst="rect">
            <a:avLst/>
          </a:prstGeom>
        </p:spPr>
        <p:txBody>
          <a:bodyPr/>
          <a:lstStyle/>
          <a:p>
            <a:pPr marL="0" indent="0">
              <a:buSzTx/>
              <a:buFontTx/>
              <a:buNone/>
              <a:defRPr sz="2600"/>
            </a:pPr>
            <a:r>
              <a:t>To inherit a class, you use the </a:t>
            </a:r>
            <a:r>
              <a:rPr b="1"/>
              <a:t>extends</a:t>
            </a:r>
            <a:r>
              <a:t> keyword. For example the following Employee class inherits the Person class:</a:t>
            </a:r>
          </a:p>
        </p:txBody>
      </p:sp>
      <p:sp>
        <p:nvSpPr>
          <p:cNvPr id="57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TYPESCRIPT INHERITANCE</a:t>
            </a:r>
          </a:p>
        </p:txBody>
      </p:sp>
      <p:sp>
        <p:nvSpPr>
          <p:cNvPr id="572" name="In this example, the Employee is a child class and the Person is the parent class."/>
          <p:cNvSpPr txBox="1"/>
          <p:nvPr/>
        </p:nvSpPr>
        <p:spPr>
          <a:xfrm>
            <a:off x="661575" y="5613271"/>
            <a:ext cx="10168485" cy="8680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sz="2600">
                <a:solidFill>
                  <a:schemeClr val="accent3"/>
                </a:solidFill>
              </a:defRPr>
            </a:lvl1pPr>
          </a:lstStyle>
          <a:p>
            <a:pPr/>
            <a:r>
              <a:t>In this example, the Employee is a child class and the Person is the parent class.</a:t>
            </a:r>
          </a:p>
        </p:txBody>
      </p:sp>
      <p:pic>
        <p:nvPicPr>
          <p:cNvPr id="573" name="Picture 1" descr="Picture 1"/>
          <p:cNvPicPr>
            <a:picLocks noChangeAspect="1"/>
          </p:cNvPicPr>
          <p:nvPr/>
        </p:nvPicPr>
        <p:blipFill>
          <a:blip r:embed="rId2">
            <a:extLst/>
          </a:blip>
          <a:stretch>
            <a:fillRect/>
          </a:stretch>
        </p:blipFill>
        <p:spPr>
          <a:xfrm>
            <a:off x="1087545" y="2756453"/>
            <a:ext cx="10016910" cy="251922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5" name="Text Placeholder 1"/>
          <p:cNvSpPr txBox="1"/>
          <p:nvPr>
            <p:ph type="body" sz="half" idx="1"/>
          </p:nvPr>
        </p:nvSpPr>
        <p:spPr>
          <a:xfrm>
            <a:off x="689314" y="1547668"/>
            <a:ext cx="10813372" cy="1989352"/>
          </a:xfrm>
          <a:prstGeom prst="rect">
            <a:avLst/>
          </a:prstGeom>
        </p:spPr>
        <p:txBody>
          <a:bodyPr/>
          <a:lstStyle/>
          <a:p>
            <a:pPr marL="0" indent="0">
              <a:buSzTx/>
              <a:buFontTx/>
              <a:buNone/>
              <a:defRPr sz="2600"/>
            </a:pPr>
            <a:r>
              <a:t>An abstract class is typically used to define common behaviors for derived classes to extend. Unlike a regular class, an abstract class </a:t>
            </a:r>
            <a:r>
              <a:rPr b="1"/>
              <a:t>cannot be instantiated directly</a:t>
            </a:r>
            <a:r>
              <a:t>.</a:t>
            </a:r>
          </a:p>
          <a:p>
            <a:pPr marL="0" indent="0">
              <a:buSzTx/>
              <a:buFontTx/>
              <a:buNone/>
              <a:defRPr sz="2600"/>
            </a:pPr>
            <a:r>
              <a:t>To declare an abstract class, you use the abstract keyword:</a:t>
            </a:r>
          </a:p>
        </p:txBody>
      </p:sp>
      <p:sp>
        <p:nvSpPr>
          <p:cNvPr id="57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TYPESCRIPT ABSTRACT CLASSES</a:t>
            </a:r>
          </a:p>
        </p:txBody>
      </p:sp>
      <p:pic>
        <p:nvPicPr>
          <p:cNvPr id="577" name="Picture 2" descr="Picture 2"/>
          <p:cNvPicPr>
            <a:picLocks noChangeAspect="1"/>
          </p:cNvPicPr>
          <p:nvPr/>
        </p:nvPicPr>
        <p:blipFill>
          <a:blip r:embed="rId2">
            <a:extLst/>
          </a:blip>
          <a:stretch>
            <a:fillRect/>
          </a:stretch>
        </p:blipFill>
        <p:spPr>
          <a:xfrm>
            <a:off x="1987659" y="3709919"/>
            <a:ext cx="7516317" cy="233535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Text Placeholder 1"/>
          <p:cNvSpPr txBox="1"/>
          <p:nvPr>
            <p:ph type="body" sz="half" idx="1"/>
          </p:nvPr>
        </p:nvSpPr>
        <p:spPr>
          <a:xfrm>
            <a:off x="689314" y="1547668"/>
            <a:ext cx="10813372" cy="2825513"/>
          </a:xfrm>
          <a:prstGeom prst="rect">
            <a:avLst/>
          </a:prstGeom>
        </p:spPr>
        <p:txBody>
          <a:bodyPr/>
          <a:lstStyle/>
          <a:p>
            <a:pPr marL="0" indent="0">
              <a:buSzTx/>
              <a:buFontTx/>
              <a:buNone/>
              <a:defRPr sz="2600"/>
            </a:pPr>
            <a:r>
              <a:t>Typically, an abstract class contains one or more abstract methods.</a:t>
            </a:r>
          </a:p>
          <a:p>
            <a:pPr marL="0" indent="0">
              <a:buSzTx/>
              <a:buFontTx/>
              <a:buNone/>
              <a:defRPr sz="2600"/>
            </a:pPr>
            <a:r>
              <a:t>An abstract method does not contain implementation. It only defines the signature of the method without including the method body. An abstract method must be implemented in the derived class.</a:t>
            </a:r>
          </a:p>
          <a:p>
            <a:pPr marL="0" indent="0">
              <a:buSzTx/>
              <a:buFontTx/>
              <a:buNone/>
              <a:defRPr sz="2600"/>
            </a:pPr>
            <a:r>
              <a:t>The following shows the Employee abstract class that has the getSalary() abstract method:</a:t>
            </a:r>
          </a:p>
        </p:txBody>
      </p:sp>
      <p:sp>
        <p:nvSpPr>
          <p:cNvPr id="58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TYPESCRIPT ABSTRACT CLASSES</a:t>
            </a:r>
          </a:p>
        </p:txBody>
      </p:sp>
      <p:pic>
        <p:nvPicPr>
          <p:cNvPr id="581" name="Picture 2" descr="Picture 2"/>
          <p:cNvPicPr>
            <a:picLocks noChangeAspect="1"/>
          </p:cNvPicPr>
          <p:nvPr/>
        </p:nvPicPr>
        <p:blipFill>
          <a:blip r:embed="rId2">
            <a:extLst/>
          </a:blip>
          <a:stretch>
            <a:fillRect/>
          </a:stretch>
        </p:blipFill>
        <p:spPr>
          <a:xfrm>
            <a:off x="784729" y="4528765"/>
            <a:ext cx="10622542" cy="197445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Text Placeholder 1"/>
          <p:cNvSpPr txBox="1"/>
          <p:nvPr>
            <p:ph type="body" sz="half" idx="1"/>
          </p:nvPr>
        </p:nvSpPr>
        <p:spPr>
          <a:xfrm>
            <a:off x="689314" y="1547668"/>
            <a:ext cx="10813372" cy="1997854"/>
          </a:xfrm>
          <a:prstGeom prst="rect">
            <a:avLst/>
          </a:prstGeom>
        </p:spPr>
        <p:txBody>
          <a:bodyPr/>
          <a:lstStyle/>
          <a:p>
            <a:pPr marL="0" indent="0">
              <a:buSzTx/>
              <a:buFontTx/>
              <a:buNone/>
              <a:defRPr sz="2600"/>
            </a:pPr>
            <a:r>
              <a:t>TypeScript generics allow you to write the reusable and generalized form of functions, classes, and interfaces.</a:t>
            </a:r>
          </a:p>
          <a:p>
            <a:pPr marL="0" indent="0">
              <a:buSzTx/>
              <a:buFontTx/>
              <a:buNone/>
              <a:defRPr sz="2600"/>
            </a:pPr>
            <a:r>
              <a:t>The following shows a generic function that returns the random element from an array of type T:</a:t>
            </a:r>
          </a:p>
        </p:txBody>
      </p:sp>
      <p:sp>
        <p:nvSpPr>
          <p:cNvPr id="58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GENERICS</a:t>
            </a:r>
          </a:p>
        </p:txBody>
      </p:sp>
      <p:pic>
        <p:nvPicPr>
          <p:cNvPr id="585" name="Picture 2" descr="Picture 2"/>
          <p:cNvPicPr>
            <a:picLocks noChangeAspect="1"/>
          </p:cNvPicPr>
          <p:nvPr/>
        </p:nvPicPr>
        <p:blipFill>
          <a:blip r:embed="rId2">
            <a:extLst/>
          </a:blip>
          <a:stretch>
            <a:fillRect/>
          </a:stretch>
        </p:blipFill>
        <p:spPr>
          <a:xfrm>
            <a:off x="644856" y="4129081"/>
            <a:ext cx="10902288" cy="214402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1"/>
          <p:cNvSpPr txBox="1"/>
          <p:nvPr>
            <p:ph type="title"/>
          </p:nvPr>
        </p:nvSpPr>
        <p:spPr>
          <a:xfrm>
            <a:off x="689316" y="555919"/>
            <a:ext cx="4921072" cy="987066"/>
          </a:xfrm>
          <a:prstGeom prst="rect">
            <a:avLst/>
          </a:prstGeom>
        </p:spPr>
        <p:txBody>
          <a:bodyPr/>
          <a:lstStyle/>
          <a:p>
            <a:pPr/>
            <a:r>
              <a:t>TypeScript</a:t>
            </a:r>
          </a:p>
        </p:txBody>
      </p:sp>
      <p:sp>
        <p:nvSpPr>
          <p:cNvPr id="522" name="Text Placeholder 2"/>
          <p:cNvSpPr txBox="1"/>
          <p:nvPr>
            <p:ph type="body" sz="half" idx="1"/>
          </p:nvPr>
        </p:nvSpPr>
        <p:spPr>
          <a:xfrm>
            <a:off x="689315" y="1882514"/>
            <a:ext cx="4921072" cy="4678428"/>
          </a:xfrm>
          <a:prstGeom prst="rect">
            <a:avLst/>
          </a:prstGeom>
        </p:spPr>
        <p:txBody>
          <a:bodyPr/>
          <a:lstStyle>
            <a:lvl1pPr>
              <a:defRPr sz="2700"/>
            </a:lvl1pPr>
          </a:lstStyle>
          <a:p>
            <a:pPr/>
            <a:r>
              <a:t>TypeScript is a strongly typed programming language that builds on JavaScript, giving you better tooling at any scale.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Text Placeholder 1"/>
          <p:cNvSpPr txBox="1"/>
          <p:nvPr>
            <p:ph type="body" idx="1"/>
          </p:nvPr>
        </p:nvSpPr>
        <p:spPr>
          <a:xfrm>
            <a:off x="689314" y="1547668"/>
            <a:ext cx="10813372" cy="3881875"/>
          </a:xfrm>
          <a:prstGeom prst="rect">
            <a:avLst/>
          </a:prstGeom>
        </p:spPr>
        <p:txBody>
          <a:bodyPr/>
          <a:lstStyle/>
          <a:p>
            <a:pPr marL="0" indent="0">
              <a:buSzTx/>
              <a:buFontTx/>
              <a:buNone/>
              <a:defRPr sz="2600"/>
            </a:pPr>
            <a:r>
              <a:t>This function uses type variable T. The T allows you to capture the type that is provided at the time of calling the function. Also, the function uses the T type variable as its return type.</a:t>
            </a:r>
          </a:p>
          <a:p>
            <a:pPr marL="0" indent="0">
              <a:buSzTx/>
              <a:buFontTx/>
              <a:buNone/>
              <a:defRPr sz="2600"/>
            </a:pPr>
            <a:r>
              <a:t>This getRandomElement() function is generic because it can work with any data type including string, number, objects,…</a:t>
            </a:r>
          </a:p>
          <a:p>
            <a:pPr marL="0" indent="0">
              <a:buSzTx/>
              <a:buFontTx/>
              <a:buNone/>
              <a:defRPr sz="2600"/>
            </a:pPr>
            <a:r>
              <a:t> </a:t>
            </a:r>
          </a:p>
          <a:p>
            <a:pPr marL="0" indent="0">
              <a:buSzTx/>
              <a:buFontTx/>
              <a:buNone/>
              <a:defRPr sz="2600"/>
            </a:pPr>
            <a:r>
              <a:t>By convention, we use the letter T as the type variable. However, you can freely use other letters such as A, B C, …</a:t>
            </a:r>
          </a:p>
        </p:txBody>
      </p:sp>
      <p:sp>
        <p:nvSpPr>
          <p:cNvPr id="58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GENERICS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0" name="Title 1"/>
          <p:cNvSpPr txBox="1"/>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91" name="Text Placeholder 2"/>
          <p:cNvSpPr txBox="1"/>
          <p:nvPr>
            <p:ph type="body" sz="quarter" idx="1"/>
          </p:nvPr>
        </p:nvSpPr>
        <p:spPr>
          <a:xfrm>
            <a:off x="5335818" y="4224170"/>
            <a:ext cx="5905579" cy="400111"/>
          </a:xfrm>
          <a:prstGeom prst="rect">
            <a:avLst/>
          </a:prstGeom>
        </p:spPr>
        <p:txBody>
          <a:bodyPr/>
          <a:lstStyle/>
          <a:p>
            <a:pPr/>
            <a:r>
              <a:t>Assistant Name</a:t>
            </a:r>
          </a:p>
        </p:txBody>
      </p:sp>
      <p:sp>
        <p:nvSpPr>
          <p:cNvPr id="592" name="Text Placeholder 3"/>
          <p:cNvSpPr/>
          <p:nvPr>
            <p:ph type="body" idx="21"/>
          </p:nvPr>
        </p:nvSpPr>
        <p:spPr>
          <a:xfrm>
            <a:off x="5335818" y="5076812"/>
            <a:ext cx="5905579" cy="538610"/>
          </a:xfrm>
          <a:prstGeom prst="rect">
            <a:avLst/>
          </a:prstGeom>
          <a:extLst>
            <a:ext uri="{C572A759-6A51-4108-AA02-DFA0A04FC94B}">
              <ma14:wrappingTextBoxFlag xmlns:ma14="http://schemas.microsoft.com/office/mac/drawingml/2011/main" val="1"/>
            </a:ext>
          </a:extLst>
        </p:spPr>
        <p:txBody>
          <a:bodyPr/>
          <a:lstStyle>
            <a:lvl1pPr>
              <a:defRPr u="sng">
                <a:solidFill>
                  <a:schemeClr val="accent1"/>
                </a:solidFill>
                <a:uFill>
                  <a:solidFill>
                    <a:schemeClr val="accent1"/>
                  </a:solidFill>
                </a:uFill>
                <a:hlinkClick r:id="rId2" invalidUrl="" action="" tgtFrame="" tooltip="" history="1" highlightClick="0" endSnd="0"/>
              </a:defRPr>
            </a:lvl1pPr>
          </a:lstStyle>
          <a:p>
            <a:pPr>
              <a:defRPr u="none">
                <a:solidFill>
                  <a:schemeClr val="accent4"/>
                </a:solidFill>
                <a:uFillTx/>
              </a:defRPr>
            </a:pPr>
            <a:r>
              <a:rPr u="sng">
                <a:solidFill>
                  <a:schemeClr val="accent1"/>
                </a:solidFill>
                <a:uFill>
                  <a:solidFill>
                    <a:schemeClr val="accent1"/>
                  </a:solidFill>
                </a:uFill>
                <a:hlinkClick r:id="rId2" invalidUrl="" action="" tgtFrame="" tooltip="" history="1" highlightClick="0" endSnd="0"/>
              </a:rPr>
              <a:t>asistant@mail.com</a:t>
            </a:r>
          </a:p>
        </p:txBody>
      </p:sp>
      <p:sp>
        <p:nvSpPr>
          <p:cNvPr id="593" name="Text Placeholder 4"/>
          <p:cNvSpPr/>
          <p:nvPr>
            <p:ph type="body" idx="22"/>
          </p:nvPr>
        </p:nvSpPr>
        <p:spPr>
          <a:xfrm>
            <a:off x="5335818" y="4709591"/>
            <a:ext cx="5905579" cy="277000"/>
          </a:xfrm>
          <a:prstGeom prst="rect">
            <a:avLst/>
          </a:prstGeom>
          <a:extLst>
            <a:ext uri="{C572A759-6A51-4108-AA02-DFA0A04FC94B}">
              <ma14:wrappingTextBoxFlag xmlns:ma14="http://schemas.microsoft.com/office/mac/drawingml/2011/main" val="1"/>
            </a:ext>
          </a:extLst>
        </p:spPr>
        <p:txBody>
          <a:bodyPr/>
          <a:lstStyle/>
          <a:p>
            <a:pPr/>
            <a:r>
              <a:t>Assistant</a:t>
            </a:r>
          </a:p>
        </p:txBody>
      </p:sp>
      <p:sp>
        <p:nvSpPr>
          <p:cNvPr id="594" name="Text Placeholder 3"/>
          <p:cNvSpPr/>
          <p:nvPr/>
        </p:nvSpPr>
        <p:spPr>
          <a:xfrm>
            <a:off x="5335818" y="3583561"/>
            <a:ext cx="5905579" cy="5386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600"/>
              </a:spcBef>
              <a:defRPr sz="1200" u="sng">
                <a:solidFill>
                  <a:schemeClr val="accent1"/>
                </a:solidFill>
                <a:uFill>
                  <a:solidFill>
                    <a:schemeClr val="accent1"/>
                  </a:solidFill>
                </a:uFill>
                <a:hlinkClick r:id="rId2" invalidUrl="" action="" tgtFrame="" tooltip="" history="1" highlightClick="0" endSnd="0"/>
              </a:defRPr>
            </a:lvl1pPr>
          </a:lstStyle>
          <a:p>
            <a:pPr>
              <a:defRPr u="none">
                <a:solidFill>
                  <a:schemeClr val="accent4"/>
                </a:solidFill>
                <a:uFillTx/>
              </a:defRPr>
            </a:pPr>
            <a:r>
              <a:rPr u="sng">
                <a:solidFill>
                  <a:schemeClr val="accent1"/>
                </a:solidFill>
                <a:uFill>
                  <a:solidFill>
                    <a:schemeClr val="accent1"/>
                  </a:solidFill>
                </a:uFill>
                <a:hlinkClick r:id="rId2" invalidUrl="" action="" tgtFrame="" tooltip="" history="1" highlightClick="0" endSnd="0"/>
              </a:rPr>
              <a:t>trainer@mail.com</a:t>
            </a:r>
          </a:p>
        </p:txBody>
      </p:sp>
      <p:sp>
        <p:nvSpPr>
          <p:cNvPr id="595" name="Text Placeholder 4"/>
          <p:cNvSpPr/>
          <p:nvPr/>
        </p:nvSpPr>
        <p:spPr>
          <a:xfrm>
            <a:off x="5335818" y="3221251"/>
            <a:ext cx="5905579" cy="277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1200">
                <a:solidFill>
                  <a:schemeClr val="accent2"/>
                </a:solidFill>
              </a:defRPr>
            </a:lvl1pPr>
          </a:lstStyle>
          <a:p>
            <a:pPr/>
            <a:r>
              <a:t>Trainer</a:t>
            </a:r>
          </a:p>
        </p:txBody>
      </p:sp>
      <p:sp>
        <p:nvSpPr>
          <p:cNvPr id="596" name="Text Placeholder 2"/>
          <p:cNvSpPr txBox="1"/>
          <p:nvPr/>
        </p:nvSpPr>
        <p:spPr>
          <a:xfrm>
            <a:off x="5335818" y="2735829"/>
            <a:ext cx="5905579" cy="4001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Trainer Name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ext Placeholder 1"/>
          <p:cNvSpPr txBox="1"/>
          <p:nvPr>
            <p:ph type="body" idx="1"/>
          </p:nvPr>
        </p:nvSpPr>
        <p:spPr>
          <a:xfrm>
            <a:off x="689314" y="1760393"/>
            <a:ext cx="10813372" cy="4680091"/>
          </a:xfrm>
          <a:prstGeom prst="rect">
            <a:avLst/>
          </a:prstGeom>
        </p:spPr>
        <p:txBody>
          <a:bodyPr/>
          <a:lstStyle/>
          <a:p>
            <a:pPr>
              <a:defRPr sz="2600"/>
            </a:pPr>
            <a:r>
              <a:t>TypeScript is a super set of JavaScript</a:t>
            </a:r>
          </a:p>
          <a:p>
            <a:pPr>
              <a:defRPr sz="2600"/>
            </a:pPr>
            <a:r>
              <a:t>TypeScript builds on top of JavaScript. First, you write the TypeScript code. Then, you compile the TypeScript code into plain JavaScript code using a TypeScript compiler.</a:t>
            </a:r>
          </a:p>
          <a:p>
            <a:pPr>
              <a:defRPr sz="2600"/>
            </a:pPr>
            <a:r>
              <a:t>Once you have the plain JavaScript code, you can deploy it to any environments that JavaScript runs.</a:t>
            </a:r>
          </a:p>
          <a:p>
            <a:pPr>
              <a:defRPr sz="2600"/>
            </a:pPr>
            <a:r>
              <a:t>TypeScript files use the .ts extension rather than the .js extension of JavaScript files.</a:t>
            </a:r>
          </a:p>
        </p:txBody>
      </p:sp>
      <p:sp>
        <p:nvSpPr>
          <p:cNvPr id="52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WHAT IS TYPESCRIPT?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Compiling TypeScript</a:t>
            </a:r>
          </a:p>
        </p:txBody>
      </p:sp>
      <p:pic>
        <p:nvPicPr>
          <p:cNvPr id="528" name="pasted-movie.png" descr="pasted-movie.png"/>
          <p:cNvPicPr>
            <a:picLocks noChangeAspect="1"/>
          </p:cNvPicPr>
          <p:nvPr/>
        </p:nvPicPr>
        <p:blipFill>
          <a:blip r:embed="rId2">
            <a:extLst/>
          </a:blip>
          <a:stretch>
            <a:fillRect/>
          </a:stretch>
        </p:blipFill>
        <p:spPr>
          <a:xfrm>
            <a:off x="469631" y="2043483"/>
            <a:ext cx="11252738" cy="353391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TypeScript adds types and annotations to JavaScript</a:t>
            </a:r>
          </a:p>
        </p:txBody>
      </p:sp>
      <p:pic>
        <p:nvPicPr>
          <p:cNvPr id="531" name="pasted-movie.png" descr="pasted-movie.png"/>
          <p:cNvPicPr>
            <a:picLocks noChangeAspect="1"/>
          </p:cNvPicPr>
          <p:nvPr/>
        </p:nvPicPr>
        <p:blipFill>
          <a:blip r:embed="rId2">
            <a:extLst/>
          </a:blip>
          <a:srcRect l="3981" t="3981" r="3981" b="3981"/>
          <a:stretch>
            <a:fillRect/>
          </a:stretch>
        </p:blipFill>
        <p:spPr>
          <a:xfrm>
            <a:off x="3288068" y="1284181"/>
            <a:ext cx="5615864" cy="543249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ext Placeholder 1"/>
          <p:cNvSpPr txBox="1"/>
          <p:nvPr>
            <p:ph type="body" idx="1"/>
          </p:nvPr>
        </p:nvSpPr>
        <p:spPr>
          <a:xfrm>
            <a:off x="689314" y="1349807"/>
            <a:ext cx="10813372" cy="5147618"/>
          </a:xfrm>
          <a:prstGeom prst="rect">
            <a:avLst/>
          </a:prstGeom>
        </p:spPr>
        <p:txBody>
          <a:bodyPr/>
          <a:lstStyle/>
          <a:p>
            <a:pPr marL="260684" indent="-260684">
              <a:buFontTx/>
              <a:defRPr sz="2600"/>
            </a:pPr>
            <a:r>
              <a:t>TypeScript improves your productivity while helping avoid bugs</a:t>
            </a:r>
          </a:p>
          <a:p>
            <a:pPr marL="0" indent="0">
              <a:buSzTx/>
              <a:buFontTx/>
              <a:buNone/>
              <a:defRPr sz="2600"/>
            </a:pPr>
            <a:r>
              <a:t>Types increase productivity by helping you avoid many mistakes. By using types, you can catch bugs at the compile-time instead of having them occurring at runtime.</a:t>
            </a:r>
          </a:p>
          <a:p>
            <a:pPr marL="260684" indent="-260684">
              <a:buFontTx/>
              <a:defRPr sz="2600"/>
            </a:pPr>
            <a:r>
              <a:t>TypeScript brings the future JavaScript to today</a:t>
            </a:r>
          </a:p>
          <a:p>
            <a:pPr marL="0" indent="0">
              <a:buSzTx/>
              <a:buFontTx/>
              <a:buNone/>
              <a:defRPr sz="2600"/>
            </a:pPr>
            <a:r>
              <a:t>TypeScript supports the upcoming features planned in the ES Next for the current JavaScript engines. It means that you can use the new JavaScript features before web browsers (or other environments) fully support them.</a:t>
            </a:r>
          </a:p>
        </p:txBody>
      </p:sp>
      <p:sp>
        <p:nvSpPr>
          <p:cNvPr id="53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Why TypeScript?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Text Placeholder 1"/>
          <p:cNvSpPr txBox="1"/>
          <p:nvPr>
            <p:ph type="body" idx="1"/>
          </p:nvPr>
        </p:nvSpPr>
        <p:spPr>
          <a:xfrm>
            <a:off x="689314" y="1547668"/>
            <a:ext cx="10813372" cy="3280821"/>
          </a:xfrm>
          <a:prstGeom prst="rect">
            <a:avLst/>
          </a:prstGeom>
        </p:spPr>
        <p:txBody>
          <a:bodyPr/>
          <a:lstStyle/>
          <a:p>
            <a:pPr marL="0" indent="0">
              <a:buSzTx/>
              <a:buFontTx/>
              <a:buNone/>
              <a:defRPr sz="2600"/>
            </a:pPr>
            <a:r>
              <a:t>TypeScript inherits the built-in types from JavaScript. TypeScript types is categorized into:</a:t>
            </a:r>
          </a:p>
          <a:p>
            <a:pPr marL="260684" indent="-260684">
              <a:buFontTx/>
              <a:defRPr sz="2600"/>
            </a:pPr>
            <a:r>
              <a:t>Primitive types</a:t>
            </a:r>
          </a:p>
          <a:p>
            <a:pPr marL="260684" indent="-260684">
              <a:buFontTx/>
              <a:defRPr sz="2600"/>
            </a:pPr>
            <a:r>
              <a:t>Object types</a:t>
            </a:r>
          </a:p>
        </p:txBody>
      </p:sp>
      <p:sp>
        <p:nvSpPr>
          <p:cNvPr id="53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TYPES IN TYPESCRIPT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Text Placeholder 1"/>
          <p:cNvSpPr txBox="1"/>
          <p:nvPr>
            <p:ph type="body" sz="quarter" idx="1"/>
          </p:nvPr>
        </p:nvSpPr>
        <p:spPr>
          <a:xfrm>
            <a:off x="689314" y="1547668"/>
            <a:ext cx="10813372" cy="704360"/>
          </a:xfrm>
          <a:prstGeom prst="rect">
            <a:avLst/>
          </a:prstGeom>
        </p:spPr>
        <p:txBody>
          <a:bodyPr/>
          <a:lstStyle>
            <a:lvl1pPr marL="0" indent="0">
              <a:buSzTx/>
              <a:buFontTx/>
              <a:buNone/>
              <a:defRPr sz="2600"/>
            </a:lvl1pPr>
          </a:lstStyle>
          <a:p>
            <a:pPr/>
            <a:r>
              <a:t>The following illustrates the primitive types in TypeScript</a:t>
            </a:r>
          </a:p>
        </p:txBody>
      </p:sp>
      <p:sp>
        <p:nvSpPr>
          <p:cNvPr id="54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Primitive types</a:t>
            </a:r>
          </a:p>
        </p:txBody>
      </p:sp>
      <p:pic>
        <p:nvPicPr>
          <p:cNvPr id="541" name="Picture 2" descr="Picture 2"/>
          <p:cNvPicPr>
            <a:picLocks noChangeAspect="1"/>
          </p:cNvPicPr>
          <p:nvPr/>
        </p:nvPicPr>
        <p:blipFill>
          <a:blip r:embed="rId2">
            <a:extLst/>
          </a:blip>
          <a:stretch>
            <a:fillRect/>
          </a:stretch>
        </p:blipFill>
        <p:spPr>
          <a:xfrm>
            <a:off x="1522671" y="2190031"/>
            <a:ext cx="9146658" cy="446720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Text Placeholder 1"/>
          <p:cNvSpPr txBox="1"/>
          <p:nvPr>
            <p:ph type="body" sz="quarter" idx="1"/>
          </p:nvPr>
        </p:nvSpPr>
        <p:spPr>
          <a:xfrm>
            <a:off x="689314" y="1547668"/>
            <a:ext cx="10813372" cy="704360"/>
          </a:xfrm>
          <a:prstGeom prst="rect">
            <a:avLst/>
          </a:prstGeom>
        </p:spPr>
        <p:txBody>
          <a:bodyPr/>
          <a:lstStyle>
            <a:lvl1pPr marL="0" indent="0">
              <a:buSzTx/>
              <a:buFontTx/>
              <a:buNone/>
              <a:defRPr sz="2600"/>
            </a:lvl1pPr>
          </a:lstStyle>
          <a:p>
            <a:pPr/>
            <a:r>
              <a:t>The following illustrates the object types in TypeScript</a:t>
            </a:r>
          </a:p>
        </p:txBody>
      </p:sp>
      <p:sp>
        <p:nvSpPr>
          <p:cNvPr id="54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Object types</a:t>
            </a:r>
          </a:p>
        </p:txBody>
      </p:sp>
      <p:pic>
        <p:nvPicPr>
          <p:cNvPr id="545" name="pasted-movie.png" descr="pasted-movie.png"/>
          <p:cNvPicPr>
            <a:picLocks noChangeAspect="1"/>
          </p:cNvPicPr>
          <p:nvPr/>
        </p:nvPicPr>
        <p:blipFill>
          <a:blip r:embed="rId2">
            <a:extLst/>
          </a:blip>
          <a:stretch>
            <a:fillRect/>
          </a:stretch>
        </p:blipFill>
        <p:spPr>
          <a:xfrm>
            <a:off x="1730558" y="2287177"/>
            <a:ext cx="8030519" cy="401526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