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2 –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Function types, scope and recursion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01404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</a:t>
            </a:r>
            <a:r>
              <a:rPr lang="en-US" sz="1600">
                <a:solidFill>
                  <a:schemeClr val="bg1"/>
                </a:solidFill>
                <a:latin typeface="Futura PT Bold" panose="020B0902020204020203" pitchFamily="34" charset="0"/>
              </a:rPr>
              <a:t>Assistant Name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do we request stuff from external sources?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AJAX?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Why is AJAX great?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JSON?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transform JSON to JavaScript object?</a:t>
            </a:r>
          </a:p>
        </p:txBody>
      </p:sp>
    </p:spTree>
    <p:extLst>
      <p:ext uri="{BB962C8B-B14F-4D97-AF65-F5344CB8AC3E}">
        <p14:creationId xmlns:p14="http://schemas.microsoft.com/office/powerpoint/2010/main" val="22907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Looking back at function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Different function types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Anonymous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Arrow 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Self-invoked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recursion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Explaining scope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Why are functions important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Easy representation of human concepts in code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Organizing data easily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components: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Parameters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Return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can be called multiple times and they will always execute at the same point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Function types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Anonymous functions – used when we need a function at the spot without identifying it, usually when sending it as a parameter or returning it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Arrow functions – A shorter way of writing anonymous functions ( easier for callbacks, not recommended for object methods 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Self Invoked Functions – Usually used for executing a code once in a closed scope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Recursion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 can be called in other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We can also call the same function in it self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functions call them selves it’s called recursion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Usually there is a fail-safe mechanism in a recursive function in order to stop calling it self at some point</a:t>
            </a:r>
          </a:p>
        </p:txBody>
      </p:sp>
    </p:spTree>
    <p:extLst>
      <p:ext uri="{BB962C8B-B14F-4D97-AF65-F5344CB8AC3E}">
        <p14:creationId xmlns:p14="http://schemas.microsoft.com/office/powerpoint/2010/main" val="329826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Futura PT Bold</vt:lpstr>
      <vt:lpstr>Office Theme</vt:lpstr>
      <vt:lpstr>Module 2 – Functions</vt:lpstr>
      <vt:lpstr>From last class</vt:lpstr>
      <vt:lpstr>Class plan</vt:lpstr>
      <vt:lpstr>Why are functions important</vt:lpstr>
      <vt:lpstr>Function types</vt:lpstr>
      <vt:lpstr>Recursion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17</cp:revision>
  <dcterms:created xsi:type="dcterms:W3CDTF">2020-01-12T22:31:45Z</dcterms:created>
  <dcterms:modified xsi:type="dcterms:W3CDTF">2021-01-27T13:54:43Z</dcterms:modified>
</cp:coreProperties>
</file>