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9 – NPM/Node.js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Introduction to NPM and Node.js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36915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Trainer Name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Assistant Name</a:t>
            </a: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classes in JavaScript?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are they different from objects?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a constructor in a class?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do we do inheritance with classes?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8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package managers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Why do we need them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JavaScript executed outside of the browser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Introduction to node.js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Working with the file system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Package managers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Modern projects use many libraries to achieve their goals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Libraries are hard to manage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Package managers are automatic managers for projects and their libraries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NPM is one of the most popular package managers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Node.js needs to be installed in order to use NPM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Node.js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JavaScript as a language can be executed anywhere, if there is an engine that supports it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Node.js is an environment for running JavaScript on server machines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This means that we can run JavaScript outside of the browser and access the machine where JavaScript is being executed at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Node.js is used for building back-end applications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PT Bold</vt:lpstr>
      <vt:lpstr>Office Theme</vt:lpstr>
      <vt:lpstr>Module 9 – NPM/Node.js</vt:lpstr>
      <vt:lpstr>From last class</vt:lpstr>
      <vt:lpstr>Class plan</vt:lpstr>
      <vt:lpstr>Package managers</vt:lpstr>
      <vt:lpstr>Node.js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Risto Panchevski</cp:lastModifiedBy>
  <cp:revision>12</cp:revision>
  <dcterms:created xsi:type="dcterms:W3CDTF">2020-01-12T22:31:45Z</dcterms:created>
  <dcterms:modified xsi:type="dcterms:W3CDTF">2021-01-27T14:04:40Z</dcterms:modified>
</cp:coreProperties>
</file>