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Onboarding –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Looking back at objects and how they work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01404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Trainer Name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Assistant Name</a:t>
            </a: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Revisiting basic concepts of objects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Examples of objects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Exercises with objects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Looking back at Objects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Easy representation of human concepts in code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Organizing data easily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Objects can contain: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Properties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Methods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Objects can contain other objects and arrays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Uses of objects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Keeping data connected to a single entity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Organizing large amounts of data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Creating data structures similar to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Futura PT Bold</vt:lpstr>
      <vt:lpstr>Office Theme</vt:lpstr>
      <vt:lpstr>Onboarding – Objects</vt:lpstr>
      <vt:lpstr>Class plan</vt:lpstr>
      <vt:lpstr>Looking back at Objects</vt:lpstr>
      <vt:lpstr>Uses of objects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Risto Panchevski</cp:lastModifiedBy>
  <cp:revision>9</cp:revision>
  <dcterms:created xsi:type="dcterms:W3CDTF">2020-01-12T22:31:45Z</dcterms:created>
  <dcterms:modified xsi:type="dcterms:W3CDTF">2021-01-27T14:05:02Z</dcterms:modified>
</cp:coreProperties>
</file>