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6CF"/>
    <a:srgbClr val="002C5E"/>
    <a:srgbClr val="513570"/>
    <a:srgbClr val="95D1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9F7C8-EC64-49EF-85F2-68424AE82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630E52-CFC3-47B9-9647-4E8FF8F8AC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9403D-E286-46FF-950E-9482E896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259866-A824-4BB0-A3A7-D2F7BE2EE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07A07-3E77-4361-93A1-DEE251A15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805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74D06-71E6-40A5-A652-E2B829668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808F33-569F-40B9-BD22-A96A63B0BE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253BF-481F-48EF-A71B-970E144B3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E8F68-570D-476A-8731-B500C5BF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276DE-A1E0-418B-9543-4B9568C00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857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DC8852-5D7C-4D96-ADED-DBFEC6F112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64FAFA-CA43-4A43-A158-FE2C8F9ECC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E4936-75F2-4237-9E06-F97BCB3FA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09BA7-0684-49BA-BA7F-530785E08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4C7C5-7C6A-4B60-A92A-D607A54F8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970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A74F8-6C70-4DC7-B03F-2783795C7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E5BD8-E543-4885-A65F-4921A8F81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C3851-A2CB-4938-B8C6-97BB50E88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35C9D-B0CA-4BFD-9ABF-AC977AD18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E2047-5278-4520-91AA-3D12DE780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195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7F393-1470-40BE-A8AB-4AD212A3A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CD0F14-550A-400F-9BF1-BE038D9D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05C17-6452-422F-8957-ACCBA6711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1F19AE-BC0C-4DB3-BDC3-BBA0C6606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09A1E-B447-465A-8282-1535D886B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472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583BD-4385-4F61-BEFB-C65AF7974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08B55-2A25-444A-A094-508C77F536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40BA8-90FA-4ADF-BBA0-E6B4765D49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1480EE-7088-498F-B256-3F7987A5D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478D93-3A98-4F3B-8904-A889B034B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EC7675-357C-474E-B9B6-891F6F0F4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27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87D8D-DFBD-45EB-AB01-D0578D129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341567-741B-4407-8147-1B686DC480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2E798D-6BA9-4EC2-A545-4E9A268336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ABC215-240C-418E-B59D-965754EAD5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34A727-5374-4F5A-83FC-8677D3F012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B11F6B-BA7E-4048-A7C7-710CE48C8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421CF0-D28E-4ECA-958F-E6BE00944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E8755F-E8CA-4C10-B0C3-89A8A1FCC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555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0163B-D8BF-4AFB-8082-64F1C271D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CF4D09-3655-4C85-AD40-6F6A12B6A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8B4518-EEDA-403C-974B-88A1F36CF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D8969F-D575-4DCE-A18B-1BF3D9F73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483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0A9619-FDC0-47A7-ACC5-C3BB0AB48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EEFE09-E5E3-4AD4-B927-B682EF13B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DCA6E2-ABA4-4B47-BCCE-1A9320BEA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639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F0557-A2AC-4DDA-8C1F-257E93092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5AB5D-E44B-45CF-B5C0-0BD3EB986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4DD4C4-B74E-4668-B953-B24E3602A1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0C01B-349A-41DA-9445-EC76CF25A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6D5CCD-AF91-4446-9C4C-E9606E9B0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96F3DD-B020-4DFB-9C94-4B9342DC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548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1C622-94BC-473E-B6C2-8B8594D4C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207508-7E7B-4DD3-93EF-0189DD3EC2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136E84-0FD1-4111-AE90-007E0E6223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B60B0-7F0C-41AF-968D-712153A3B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5094D4-E4EF-4BFB-969A-F01306423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324D5E-FDF2-47AC-A168-74649F336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714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896CAE-DB49-47CE-916B-D2892553C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630DBF-EF5B-441F-B0AD-4CA2B48B0F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EBAF9-6D5F-4FA6-8140-D51B3A797E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A3F6D-4261-4C06-AA47-6C6BE6190FF5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4C8B9-2EE2-42EA-9B43-A49ECE66E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31268-4C6F-4A36-8772-D48E94E3B2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931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E42C2-F39D-4C2E-962C-CA7C6FA889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Futura PT Bold" panose="020B0902020204020203" pitchFamily="34" charset="0"/>
              </a:rPr>
              <a:t>Onboarding – </a:t>
            </a:r>
            <a:br>
              <a:rPr lang="en-US" dirty="0">
                <a:solidFill>
                  <a:schemeClr val="bg1"/>
                </a:solidFill>
                <a:latin typeface="Futura PT Bold" panose="020B0902020204020203" pitchFamily="34" charset="0"/>
              </a:rPr>
            </a:br>
            <a:r>
              <a:rPr lang="en-US" dirty="0">
                <a:solidFill>
                  <a:schemeClr val="bg1"/>
                </a:solidFill>
                <a:latin typeface="Futura PT Bold" panose="020B0902020204020203" pitchFamily="34" charset="0"/>
              </a:rPr>
              <a:t>Loops &amp; Arrays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E4116A-F3A2-467F-907E-05DA6E5A57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Futura PT Bold" panose="020B0902020204020203" pitchFamily="34" charset="0"/>
              </a:rPr>
              <a:t>Looking back how loops and arrays work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3EE914B-EEE1-428C-9014-4154273D1F3D}"/>
              </a:ext>
            </a:extLst>
          </p:cNvPr>
          <p:cNvSpPr txBox="1">
            <a:spLocks/>
          </p:cNvSpPr>
          <p:nvPr/>
        </p:nvSpPr>
        <p:spPr>
          <a:xfrm>
            <a:off x="236915" y="5735637"/>
            <a:ext cx="3071319" cy="5689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>
                <a:solidFill>
                  <a:schemeClr val="bg1"/>
                </a:solidFill>
                <a:latin typeface="Futura PT Bold" panose="020B0902020204020203" pitchFamily="34" charset="0"/>
              </a:rPr>
              <a:t>Trainer: Trainer Name</a:t>
            </a:r>
          </a:p>
          <a:p>
            <a:pPr algn="l"/>
            <a:r>
              <a:rPr lang="en-US" sz="1600" dirty="0">
                <a:solidFill>
                  <a:schemeClr val="bg1"/>
                </a:solidFill>
                <a:latin typeface="Futura PT Bold" panose="020B0902020204020203" pitchFamily="34" charset="0"/>
              </a:rPr>
              <a:t>Assistant: Assistant Name</a:t>
            </a:r>
          </a:p>
        </p:txBody>
      </p:sp>
    </p:spTree>
    <p:extLst>
      <p:ext uri="{BB962C8B-B14F-4D97-AF65-F5344CB8AC3E}">
        <p14:creationId xmlns:p14="http://schemas.microsoft.com/office/powerpoint/2010/main" val="997206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68AFC-8B6D-4E29-9F1B-D78C3484C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C5E"/>
                </a:solidFill>
                <a:latin typeface="Futura PT Bold" panose="020B0902020204020203" pitchFamily="34" charset="0"/>
              </a:rPr>
              <a:t>Class plan</a:t>
            </a:r>
            <a:endParaRPr lang="en-US" dirty="0">
              <a:solidFill>
                <a:srgbClr val="513570"/>
              </a:solidFill>
              <a:latin typeface="Futura PT Bold" panose="020B090202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02AE8-01CD-42A3-BAAA-642F64DAE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Revisiting basic concepts of loops and arrays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Examples of loops and arrays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Exercises with loops and arrays</a:t>
            </a:r>
          </a:p>
        </p:txBody>
      </p:sp>
    </p:spTree>
    <p:extLst>
      <p:ext uri="{BB962C8B-B14F-4D97-AF65-F5344CB8AC3E}">
        <p14:creationId xmlns:p14="http://schemas.microsoft.com/office/powerpoint/2010/main" val="1228358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68AFC-8B6D-4E29-9F1B-D78C3484C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C5E"/>
                </a:solidFill>
                <a:latin typeface="Futura PT Bold" panose="020B0902020204020203" pitchFamily="34" charset="0"/>
              </a:rPr>
              <a:t>Looking back at arrays</a:t>
            </a:r>
            <a:endParaRPr lang="en-US" dirty="0">
              <a:solidFill>
                <a:srgbClr val="513570"/>
              </a:solidFill>
              <a:latin typeface="Futura PT Bold" panose="020B090202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02AE8-01CD-42A3-BAAA-642F64DAE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Arrays are collections of multiple items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In JavaScript we can add any type of item in to an array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Arrays keep track of their items by indexes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Indexing always starts from 0 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We can track the number of items of an array with length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  <a:latin typeface="Futura PT Bold" panose="020B0902020204020203" pitchFamily="34" charset="0"/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  <a:latin typeface="Futura PT Bold" panose="020B0902020204020203" pitchFamily="34" charset="0"/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  <a:latin typeface="Futura PT Bold" panose="020B0902020204020203" pitchFamily="34" charset="0"/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  <a:latin typeface="Futura PT Bold" panose="020B0902020204020203" pitchFamily="34" charset="0"/>
            </a:endParaRPr>
          </a:p>
          <a:p>
            <a:endParaRPr lang="en-US" dirty="0">
              <a:solidFill>
                <a:srgbClr val="0086CF"/>
              </a:solidFill>
              <a:latin typeface="Futura PT Bold" panose="020B090202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238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68AFC-8B6D-4E29-9F1B-D78C3484C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688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2C5E"/>
                </a:solidFill>
                <a:latin typeface="Futura PT Bold" panose="020B0902020204020203" pitchFamily="34" charset="0"/>
              </a:rPr>
              <a:t>Looking back at loops</a:t>
            </a:r>
            <a:endParaRPr lang="en-US" dirty="0">
              <a:solidFill>
                <a:srgbClr val="513570"/>
              </a:solidFill>
              <a:latin typeface="Futura PT Bold" panose="020B090202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02AE8-01CD-42A3-BAAA-642F64DAE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9321"/>
            <a:ext cx="10515600" cy="4351338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Loops are used when we need to repeat some code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There are different types of loops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Some loops need counters to manage the cycles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While – Loop that checks a statement and executes code, usually good when handling unknown data like input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Do-While – Loop very similar to While, but it first executes and then checks a statement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For – Loop that has an integrated counter, great for counting</a:t>
            </a:r>
          </a:p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ForOf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 – Loop that is specifically made for iterating arrays</a:t>
            </a:r>
          </a:p>
        </p:txBody>
      </p:sp>
    </p:spTree>
    <p:extLst>
      <p:ext uri="{BB962C8B-B14F-4D97-AF65-F5344CB8AC3E}">
        <p14:creationId xmlns:p14="http://schemas.microsoft.com/office/powerpoint/2010/main" val="955429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68AFC-8B6D-4E29-9F1B-D78C3484C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2974" y="2293937"/>
            <a:ext cx="5543551" cy="1325563"/>
          </a:xfrm>
        </p:spPr>
        <p:txBody>
          <a:bodyPr>
            <a:normAutofit/>
          </a:bodyPr>
          <a:lstStyle/>
          <a:p>
            <a:r>
              <a:rPr lang="en-US" sz="7200">
                <a:solidFill>
                  <a:srgbClr val="002C5E"/>
                </a:solidFill>
                <a:latin typeface="Futura PT Bold" panose="020B0902020204020203" pitchFamily="34" charset="0"/>
              </a:rPr>
              <a:t>Questions</a:t>
            </a:r>
            <a:r>
              <a:rPr lang="en-US" sz="7200" dirty="0">
                <a:solidFill>
                  <a:srgbClr val="002C5E"/>
                </a:solidFill>
                <a:latin typeface="Futura PT Bold" panose="020B0902020204020203" pitchFamily="34" charset="0"/>
              </a:rPr>
              <a:t>?</a:t>
            </a:r>
            <a:endParaRPr lang="en-US" sz="7200" dirty="0">
              <a:solidFill>
                <a:srgbClr val="513570"/>
              </a:solidFill>
              <a:latin typeface="Futura PT Bold" panose="020B090202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17A0DD-3E6A-4B02-8D5B-C8DD414449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080" y="1619403"/>
            <a:ext cx="3323920" cy="33239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39493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172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Futura PT Bold</vt:lpstr>
      <vt:lpstr>Office Theme</vt:lpstr>
      <vt:lpstr>Onboarding –  Loops &amp; Arrays</vt:lpstr>
      <vt:lpstr>Class plan</vt:lpstr>
      <vt:lpstr>Looking back at arrays</vt:lpstr>
      <vt:lpstr>Looking back at loops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0 - Introduction</dc:title>
  <dc:creator>Dragan Gelevski</dc:creator>
  <cp:lastModifiedBy>Risto Panchevski</cp:lastModifiedBy>
  <cp:revision>10</cp:revision>
  <dcterms:created xsi:type="dcterms:W3CDTF">2020-01-12T22:31:45Z</dcterms:created>
  <dcterms:modified xsi:type="dcterms:W3CDTF">2021-01-27T14:05:57Z</dcterms:modified>
</cp:coreProperties>
</file>