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Onboarding – </a:t>
            </a:r>
            <a:b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DOM &amp;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Looking back how DOM and Events work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236915" y="5735637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Trainer Name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Assistant: Assistant Name</a:t>
            </a:r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Class plan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Revisiting basic concepts of DOM and events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Examples of DOM and events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Exercises with DOM and events</a:t>
            </a: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Looking back at DOM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DOM – Document Object Model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DOM lives in the browser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It is a representation of the HTML and CSS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JavaScript uses the DOM to change the HTML and CSS of a page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If the HTML changes the DOM changes as well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If the DOM changes the HTML changes as well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We select an element, then change it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Looking back at Events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Events are captured interactions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In order to do something when an interaction happens we need to catch an event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Event handlers are used to catch events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When the event is caught, predefined code can  be executed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There are multiple ways of writing handlers</a:t>
            </a: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rgbClr val="002C5E"/>
                </a:solidFill>
                <a:latin typeface="Futura PT Bold" panose="020B0902020204020203" pitchFamily="34" charset="0"/>
              </a:rPr>
              <a:t>Questions</a:t>
            </a:r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Futura PT Bold</vt:lpstr>
      <vt:lpstr>Office Theme</vt:lpstr>
      <vt:lpstr>Onboarding –  DOM &amp; Events</vt:lpstr>
      <vt:lpstr>Class plan</vt:lpstr>
      <vt:lpstr>Looking back at DOM</vt:lpstr>
      <vt:lpstr>Looking back at Events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Risto Panchevski</cp:lastModifiedBy>
  <cp:revision>11</cp:revision>
  <dcterms:created xsi:type="dcterms:W3CDTF">2020-01-12T22:31:45Z</dcterms:created>
  <dcterms:modified xsi:type="dcterms:W3CDTF">2021-01-27T14:06:15Z</dcterms:modified>
</cp:coreProperties>
</file>