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Discussion about why we need to handle errors? Why is it important for us and for our users/clients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Google Shape;10;p2"/>
          <p:cNvPicPr preferRelativeResize="0"/>
          <p:nvPr/>
        </p:nvPicPr>
        <p:blipFill rotWithShape="1">
          <a:blip r:embed="rId2">
            <a:alphaModFix amt="40000"/>
          </a:blip>
          <a:srcRect b="30859" l="0" r="0" t="30860"/>
          <a:stretch/>
        </p:blipFill>
        <p:spPr>
          <a:xfrm>
            <a:off x="0" y="-2"/>
            <a:ext cx="9144000" cy="1968874"/>
          </a:xfrm>
          <a:prstGeom prst="rect">
            <a:avLst/>
          </a:prstGeom>
          <a:noFill/>
          <a:ln>
            <a:noFill/>
          </a:ln>
        </p:spPr>
      </p:pic>
      <p:sp>
        <p:nvSpPr>
          <p:cNvPr id="11" name="Google Shape;11;p2"/>
          <p:cNvSpPr txBox="1"/>
          <p:nvPr>
            <p:ph type="ctrTitle"/>
          </p:nvPr>
        </p:nvSpPr>
        <p:spPr>
          <a:xfrm>
            <a:off x="2786525" y="1968875"/>
            <a:ext cx="5859600" cy="27663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FFFFFF"/>
              </a:buClr>
              <a:buSzPts val="4800"/>
              <a:buNone/>
              <a:defRPr sz="4800">
                <a:solidFill>
                  <a:srgbClr val="FFFFFF"/>
                </a:solidFill>
              </a:defRPr>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164145" y="4406300"/>
            <a:ext cx="2346900" cy="519600"/>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360"/>
              </a:spcBef>
              <a:spcAft>
                <a:spcPts val="0"/>
              </a:spcAft>
              <a:buSzPts val="1800"/>
              <a:buNone/>
              <a:defRPr sz="1800"/>
            </a:lvl1pPr>
          </a:lstStyle>
          <a:p/>
        </p:txBody>
      </p:sp>
      <p:sp>
        <p:nvSpPr>
          <p:cNvPr id="54" name="Google Shape;54;p1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
    <p:bg>
      <p:bgPr>
        <a:solidFill>
          <a:srgbClr val="6FA8DC"/>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solidFill>
          <a:srgbClr val="6FA8DC"/>
        </a:solidFill>
      </p:bgPr>
    </p:bg>
    <p:spTree>
      <p:nvGrpSpPr>
        <p:cNvPr id="12" name="Shape 12"/>
        <p:cNvGrpSpPr/>
        <p:nvPr/>
      </p:nvGrpSpPr>
      <p:grpSpPr>
        <a:xfrm>
          <a:off x="0" y="0"/>
          <a:ext cx="0" cy="0"/>
          <a:chOff x="0" y="0"/>
          <a:chExt cx="0" cy="0"/>
        </a:xfrm>
      </p:grpSpPr>
      <p:pic>
        <p:nvPicPr>
          <p:cNvPr descr="aemelia_icons.png" id="13" name="Google Shape;13;p3"/>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14" name="Google Shape;14;p3"/>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 name="Google Shape;15;p3"/>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6" name="Google Shape;16;p3"/>
          <p:cNvSpPr txBox="1"/>
          <p:nvPr>
            <p:ph idx="1" type="body"/>
          </p:nvPr>
        </p:nvSpPr>
        <p:spPr>
          <a:xfrm>
            <a:off x="2874625" y="275339"/>
            <a:ext cx="5562000" cy="4428300"/>
          </a:xfrm>
          <a:prstGeom prst="rect">
            <a:avLst/>
          </a:prstGeom>
          <a:noFill/>
          <a:ln>
            <a:noFill/>
          </a:ln>
        </p:spPr>
        <p:txBody>
          <a:bodyPr anchorCtr="0" anchor="t" bIns="91425" lIns="91425" spcFirstLastPara="1" rIns="91425" wrap="square" tIns="91425"/>
          <a:lstStyle>
            <a:lvl1pPr indent="-419100" lvl="0" marL="457200" algn="l">
              <a:lnSpc>
                <a:spcPct val="100000"/>
              </a:lnSpc>
              <a:spcBef>
                <a:spcPts val="600"/>
              </a:spcBef>
              <a:spcAft>
                <a:spcPts val="0"/>
              </a:spcAft>
              <a:buClr>
                <a:srgbClr val="6FA8DC"/>
              </a:buClr>
              <a:buSzPts val="3000"/>
              <a:buChar char="▸"/>
              <a:defRPr/>
            </a:lvl1pPr>
            <a:lvl2pPr indent="-381000" lvl="1" marL="914400" algn="l">
              <a:lnSpc>
                <a:spcPct val="100000"/>
              </a:lnSpc>
              <a:spcBef>
                <a:spcPts val="0"/>
              </a:spcBef>
              <a:spcAft>
                <a:spcPts val="0"/>
              </a:spcAft>
              <a:buClr>
                <a:srgbClr val="6FA8DC"/>
              </a:buClr>
              <a:buSzPts val="2400"/>
              <a:buChar char="▹"/>
              <a:defRPr/>
            </a:lvl2pPr>
            <a:lvl3pPr indent="-381000" lvl="2" marL="1371600" algn="l">
              <a:lnSpc>
                <a:spcPct val="100000"/>
              </a:lnSpc>
              <a:spcBef>
                <a:spcPts val="0"/>
              </a:spcBef>
              <a:spcAft>
                <a:spcPts val="0"/>
              </a:spcAft>
              <a:buClr>
                <a:srgbClr val="6FA8DC"/>
              </a:buClr>
              <a:buSzPts val="2400"/>
              <a:buChar char="■"/>
              <a:defRPr/>
            </a:lvl3pPr>
            <a:lvl4pPr indent="-342900" lvl="3" marL="1828800" algn="l">
              <a:lnSpc>
                <a:spcPct val="100000"/>
              </a:lnSpc>
              <a:spcBef>
                <a:spcPts val="0"/>
              </a:spcBef>
              <a:spcAft>
                <a:spcPts val="0"/>
              </a:spcAft>
              <a:buClr>
                <a:srgbClr val="6FA8DC"/>
              </a:buClr>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7" name="Google Shape;17;p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solidFill>
          <a:srgbClr val="6FA8DC"/>
        </a:solidFill>
      </p:bgPr>
    </p:bg>
    <p:spTree>
      <p:nvGrpSpPr>
        <p:cNvPr id="18" name="Shape 18"/>
        <p:cNvGrpSpPr/>
        <p:nvPr/>
      </p:nvGrpSpPr>
      <p:grpSpPr>
        <a:xfrm>
          <a:off x="0" y="0"/>
          <a:ext cx="0" cy="0"/>
          <a:chOff x="0" y="0"/>
          <a:chExt cx="0" cy="0"/>
        </a:xfrm>
      </p:grpSpPr>
      <p:pic>
        <p:nvPicPr>
          <p:cNvPr descr="aemelia_icons.png" id="19" name="Google Shape;19;p4"/>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0" name="Google Shape;20;p4"/>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 name="Google Shape;21;p4"/>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2" name="Google Shape;22;p4"/>
          <p:cNvSpPr txBox="1"/>
          <p:nvPr>
            <p:ph idx="1" type="body"/>
          </p:nvPr>
        </p:nvSpPr>
        <p:spPr>
          <a:xfrm>
            <a:off x="2544225" y="297367"/>
            <a:ext cx="2981400" cy="46614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23" name="Google Shape;23;p4"/>
          <p:cNvSpPr txBox="1"/>
          <p:nvPr>
            <p:ph idx="2" type="body"/>
          </p:nvPr>
        </p:nvSpPr>
        <p:spPr>
          <a:xfrm>
            <a:off x="5705276" y="297367"/>
            <a:ext cx="2981400" cy="4661400"/>
          </a:xfrm>
          <a:prstGeom prst="rect">
            <a:avLst/>
          </a:prstGeom>
          <a:noFill/>
          <a:ln>
            <a:noFill/>
          </a:ln>
        </p:spPr>
        <p:txBody>
          <a:bodyPr anchorCtr="0" anchor="t" bIns="91425" lIns="91425" spcFirstLastPara="1" rIns="91425" wrap="square" tIns="91425"/>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24" name="Google Shape;24;p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type="blank">
  <p:cSld name="BLANK">
    <p:spTree>
      <p:nvGrpSpPr>
        <p:cNvPr id="25" name="Shape 25"/>
        <p:cNvGrpSpPr/>
        <p:nvPr/>
      </p:nvGrpSpPr>
      <p:grpSpPr>
        <a:xfrm>
          <a:off x="0" y="0"/>
          <a:ext cx="0" cy="0"/>
          <a:chOff x="0" y="0"/>
          <a:chExt cx="0" cy="0"/>
        </a:xfrm>
      </p:grpSpPr>
      <p:sp>
        <p:nvSpPr>
          <p:cNvPr id="26" name="Google Shape;26;p5"/>
          <p:cNvSpPr/>
          <p:nvPr/>
        </p:nvSpPr>
        <p:spPr>
          <a:xfrm>
            <a:off x="0" y="0"/>
            <a:ext cx="2095200" cy="5143200"/>
          </a:xfrm>
          <a:prstGeom prst="rect">
            <a:avLst/>
          </a:prstGeom>
          <a:solidFill>
            <a:srgbClr val="073763">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 name="Google Shape;27;p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FFFFFF"/>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solidFill>
          <a:srgbClr val="6FA8DC"/>
        </a:solidFill>
      </p:bgPr>
    </p:bg>
    <p:spTree>
      <p:nvGrpSpPr>
        <p:cNvPr id="28" name="Shape 28"/>
        <p:cNvGrpSpPr/>
        <p:nvPr/>
      </p:nvGrpSpPr>
      <p:grpSpPr>
        <a:xfrm>
          <a:off x="0" y="0"/>
          <a:ext cx="0" cy="0"/>
          <a:chOff x="0" y="0"/>
          <a:chExt cx="0" cy="0"/>
        </a:xfrm>
      </p:grpSpPr>
      <p:pic>
        <p:nvPicPr>
          <p:cNvPr descr="aemelia_icons.png" id="29" name="Google Shape;29;p6"/>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0" name="Google Shape;30;p6"/>
          <p:cNvSpPr/>
          <p:nvPr/>
        </p:nvSpPr>
        <p:spPr>
          <a:xfrm flipH="1">
            <a:off x="2095200" y="0"/>
            <a:ext cx="7048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1" name="Google Shape;31;p6"/>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2" name="Google Shape;32;p6"/>
          <p:cNvSpPr txBox="1"/>
          <p:nvPr>
            <p:ph idx="1" type="body"/>
          </p:nvPr>
        </p:nvSpPr>
        <p:spPr>
          <a:xfrm>
            <a:off x="2445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3" name="Google Shape;33;p6"/>
          <p:cNvSpPr txBox="1"/>
          <p:nvPr>
            <p:ph idx="2" type="body"/>
          </p:nvPr>
        </p:nvSpPr>
        <p:spPr>
          <a:xfrm>
            <a:off x="4617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4" name="Google Shape;34;p6"/>
          <p:cNvSpPr txBox="1"/>
          <p:nvPr>
            <p:ph idx="3" type="body"/>
          </p:nvPr>
        </p:nvSpPr>
        <p:spPr>
          <a:xfrm>
            <a:off x="6789100" y="275350"/>
            <a:ext cx="2066100" cy="4650600"/>
          </a:xfrm>
          <a:prstGeom prst="rect">
            <a:avLst/>
          </a:prstGeom>
          <a:noFill/>
          <a:ln>
            <a:noFill/>
          </a:ln>
        </p:spPr>
        <p:txBody>
          <a:bodyPr anchorCtr="0" anchor="t" bIns="91425" lIns="91425" spcFirstLastPara="1" rIns="91425" wrap="square" tIns="91425"/>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5" name="Google Shape;35;p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6" name="Shape 36"/>
        <p:cNvGrpSpPr/>
        <p:nvPr/>
      </p:nvGrpSpPr>
      <p:grpSpPr>
        <a:xfrm>
          <a:off x="0" y="0"/>
          <a:ext cx="0" cy="0"/>
          <a:chOff x="0" y="0"/>
          <a:chExt cx="0" cy="0"/>
        </a:xfrm>
      </p:grpSpPr>
      <p:pic>
        <p:nvPicPr>
          <p:cNvPr descr="aemelia_icons.png" id="37" name="Google Shape;37;p7"/>
          <p:cNvPicPr preferRelativeResize="0"/>
          <p:nvPr/>
        </p:nvPicPr>
        <p:blipFill rotWithShape="1">
          <a:blip r:embed="rId2">
            <a:alphaModFix amt="20000"/>
          </a:blip>
          <a:srcRect b="30859" l="0" r="0" t="30860"/>
          <a:stretch/>
        </p:blipFill>
        <p:spPr>
          <a:xfrm>
            <a:off x="0" y="-2"/>
            <a:ext cx="9144000" cy="1968874"/>
          </a:xfrm>
          <a:prstGeom prst="rect">
            <a:avLst/>
          </a:prstGeom>
          <a:noFill/>
          <a:ln>
            <a:noFill/>
          </a:ln>
        </p:spPr>
      </p:pic>
      <p:sp>
        <p:nvSpPr>
          <p:cNvPr id="38" name="Google Shape;38;p7"/>
          <p:cNvSpPr txBox="1"/>
          <p:nvPr>
            <p:ph type="ctrTitle"/>
          </p:nvPr>
        </p:nvSpPr>
        <p:spPr>
          <a:xfrm>
            <a:off x="2970175" y="3107350"/>
            <a:ext cx="5792700" cy="1159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Clr>
                <a:srgbClr val="073763"/>
              </a:buClr>
              <a:buSzPts val="4800"/>
              <a:buNone/>
              <a:defRPr sz="4800">
                <a:solidFill>
                  <a:srgbClr val="073763"/>
                </a:solidFill>
              </a:defRPr>
            </a:lvl1pPr>
            <a:lvl2pPr lvl="1" algn="r">
              <a:lnSpc>
                <a:spcPct val="100000"/>
              </a:lnSpc>
              <a:spcBef>
                <a:spcPts val="0"/>
              </a:spcBef>
              <a:spcAft>
                <a:spcPts val="0"/>
              </a:spcAft>
              <a:buClr>
                <a:srgbClr val="073763"/>
              </a:buClr>
              <a:buSzPts val="4800"/>
              <a:buNone/>
              <a:defRPr sz="4800">
                <a:solidFill>
                  <a:srgbClr val="073763"/>
                </a:solidFill>
              </a:defRPr>
            </a:lvl2pPr>
            <a:lvl3pPr lvl="2" algn="r">
              <a:lnSpc>
                <a:spcPct val="100000"/>
              </a:lnSpc>
              <a:spcBef>
                <a:spcPts val="0"/>
              </a:spcBef>
              <a:spcAft>
                <a:spcPts val="0"/>
              </a:spcAft>
              <a:buClr>
                <a:srgbClr val="073763"/>
              </a:buClr>
              <a:buSzPts val="4800"/>
              <a:buNone/>
              <a:defRPr sz="4800">
                <a:solidFill>
                  <a:srgbClr val="073763"/>
                </a:solidFill>
              </a:defRPr>
            </a:lvl3pPr>
            <a:lvl4pPr lvl="3" algn="r">
              <a:lnSpc>
                <a:spcPct val="100000"/>
              </a:lnSpc>
              <a:spcBef>
                <a:spcPts val="0"/>
              </a:spcBef>
              <a:spcAft>
                <a:spcPts val="0"/>
              </a:spcAft>
              <a:buClr>
                <a:srgbClr val="073763"/>
              </a:buClr>
              <a:buSzPts val="4800"/>
              <a:buNone/>
              <a:defRPr sz="4800">
                <a:solidFill>
                  <a:srgbClr val="073763"/>
                </a:solidFill>
              </a:defRPr>
            </a:lvl4pPr>
            <a:lvl5pPr lvl="4" algn="r">
              <a:lnSpc>
                <a:spcPct val="100000"/>
              </a:lnSpc>
              <a:spcBef>
                <a:spcPts val="0"/>
              </a:spcBef>
              <a:spcAft>
                <a:spcPts val="0"/>
              </a:spcAft>
              <a:buClr>
                <a:srgbClr val="073763"/>
              </a:buClr>
              <a:buSzPts val="4800"/>
              <a:buNone/>
              <a:defRPr sz="4800">
                <a:solidFill>
                  <a:srgbClr val="073763"/>
                </a:solidFill>
              </a:defRPr>
            </a:lvl5pPr>
            <a:lvl6pPr lvl="5" algn="r">
              <a:lnSpc>
                <a:spcPct val="100000"/>
              </a:lnSpc>
              <a:spcBef>
                <a:spcPts val="0"/>
              </a:spcBef>
              <a:spcAft>
                <a:spcPts val="0"/>
              </a:spcAft>
              <a:buClr>
                <a:srgbClr val="073763"/>
              </a:buClr>
              <a:buSzPts val="4800"/>
              <a:buNone/>
              <a:defRPr sz="4800">
                <a:solidFill>
                  <a:srgbClr val="073763"/>
                </a:solidFill>
              </a:defRPr>
            </a:lvl6pPr>
            <a:lvl7pPr lvl="6" algn="r">
              <a:lnSpc>
                <a:spcPct val="100000"/>
              </a:lnSpc>
              <a:spcBef>
                <a:spcPts val="0"/>
              </a:spcBef>
              <a:spcAft>
                <a:spcPts val="0"/>
              </a:spcAft>
              <a:buClr>
                <a:srgbClr val="073763"/>
              </a:buClr>
              <a:buSzPts val="4800"/>
              <a:buNone/>
              <a:defRPr sz="4800">
                <a:solidFill>
                  <a:srgbClr val="073763"/>
                </a:solidFill>
              </a:defRPr>
            </a:lvl7pPr>
            <a:lvl8pPr lvl="7" algn="r">
              <a:lnSpc>
                <a:spcPct val="100000"/>
              </a:lnSpc>
              <a:spcBef>
                <a:spcPts val="0"/>
              </a:spcBef>
              <a:spcAft>
                <a:spcPts val="0"/>
              </a:spcAft>
              <a:buClr>
                <a:srgbClr val="073763"/>
              </a:buClr>
              <a:buSzPts val="4800"/>
              <a:buNone/>
              <a:defRPr sz="4800">
                <a:solidFill>
                  <a:srgbClr val="073763"/>
                </a:solidFill>
              </a:defRPr>
            </a:lvl8pPr>
            <a:lvl9pPr lvl="8" algn="r">
              <a:lnSpc>
                <a:spcPct val="100000"/>
              </a:lnSpc>
              <a:spcBef>
                <a:spcPts val="0"/>
              </a:spcBef>
              <a:spcAft>
                <a:spcPts val="0"/>
              </a:spcAft>
              <a:buClr>
                <a:srgbClr val="073763"/>
              </a:buClr>
              <a:buSzPts val="4800"/>
              <a:buNone/>
              <a:defRPr sz="4800">
                <a:solidFill>
                  <a:srgbClr val="073763"/>
                </a:solidFill>
              </a:defRPr>
            </a:lvl9pPr>
          </a:lstStyle>
          <a:p/>
        </p:txBody>
      </p:sp>
      <p:sp>
        <p:nvSpPr>
          <p:cNvPr id="39" name="Google Shape;39;p7"/>
          <p:cNvSpPr txBox="1"/>
          <p:nvPr>
            <p:ph idx="1" type="subTitle"/>
          </p:nvPr>
        </p:nvSpPr>
        <p:spPr>
          <a:xfrm>
            <a:off x="2970175" y="3906852"/>
            <a:ext cx="5792700" cy="784800"/>
          </a:xfrm>
          <a:prstGeom prst="rect">
            <a:avLst/>
          </a:prstGeom>
          <a:noFill/>
          <a:ln>
            <a:noFill/>
          </a:ln>
        </p:spPr>
        <p:txBody>
          <a:bodyPr anchorCtr="0" anchor="b" bIns="91425" lIns="91425" spcFirstLastPara="1" rIns="91425" wrap="square" tIns="91425"/>
          <a:lstStyle>
            <a:lvl1pPr lvl="0" algn="r">
              <a:lnSpc>
                <a:spcPct val="100000"/>
              </a:lnSpc>
              <a:spcBef>
                <a:spcPts val="0"/>
              </a:spcBef>
              <a:spcAft>
                <a:spcPts val="0"/>
              </a:spcAft>
              <a:buSzPts val="2400"/>
              <a:buNone/>
              <a:defRPr sz="2400">
                <a:solidFill>
                  <a:srgbClr val="6FA8DC"/>
                </a:solidFill>
              </a:defRPr>
            </a:lvl1pPr>
            <a:lvl2pPr lvl="1" algn="r">
              <a:lnSpc>
                <a:spcPct val="100000"/>
              </a:lnSpc>
              <a:spcBef>
                <a:spcPts val="0"/>
              </a:spcBef>
              <a:spcAft>
                <a:spcPts val="0"/>
              </a:spcAft>
              <a:buSzPts val="2400"/>
              <a:buNone/>
              <a:defRPr>
                <a:solidFill>
                  <a:srgbClr val="6FA8DC"/>
                </a:solidFill>
              </a:defRPr>
            </a:lvl2pPr>
            <a:lvl3pPr lvl="2" algn="r">
              <a:lnSpc>
                <a:spcPct val="100000"/>
              </a:lnSpc>
              <a:spcBef>
                <a:spcPts val="0"/>
              </a:spcBef>
              <a:spcAft>
                <a:spcPts val="0"/>
              </a:spcAft>
              <a:buSzPts val="2400"/>
              <a:buNone/>
              <a:defRPr>
                <a:solidFill>
                  <a:srgbClr val="6FA8DC"/>
                </a:solidFill>
              </a:defRPr>
            </a:lvl3pPr>
            <a:lvl4pPr lvl="3" algn="r">
              <a:lnSpc>
                <a:spcPct val="100000"/>
              </a:lnSpc>
              <a:spcBef>
                <a:spcPts val="0"/>
              </a:spcBef>
              <a:spcAft>
                <a:spcPts val="0"/>
              </a:spcAft>
              <a:buSzPts val="2400"/>
              <a:buNone/>
              <a:defRPr sz="2400">
                <a:solidFill>
                  <a:srgbClr val="6FA8DC"/>
                </a:solidFill>
              </a:defRPr>
            </a:lvl4pPr>
            <a:lvl5pPr lvl="4" algn="r">
              <a:lnSpc>
                <a:spcPct val="100000"/>
              </a:lnSpc>
              <a:spcBef>
                <a:spcPts val="0"/>
              </a:spcBef>
              <a:spcAft>
                <a:spcPts val="0"/>
              </a:spcAft>
              <a:buClr>
                <a:srgbClr val="6FA8DC"/>
              </a:buClr>
              <a:buSzPts val="2400"/>
              <a:buNone/>
              <a:defRPr sz="2400">
                <a:solidFill>
                  <a:srgbClr val="6FA8DC"/>
                </a:solidFill>
              </a:defRPr>
            </a:lvl5pPr>
            <a:lvl6pPr lvl="5" algn="r">
              <a:lnSpc>
                <a:spcPct val="100000"/>
              </a:lnSpc>
              <a:spcBef>
                <a:spcPts val="0"/>
              </a:spcBef>
              <a:spcAft>
                <a:spcPts val="0"/>
              </a:spcAft>
              <a:buClr>
                <a:srgbClr val="6FA8DC"/>
              </a:buClr>
              <a:buSzPts val="2400"/>
              <a:buNone/>
              <a:defRPr sz="2400">
                <a:solidFill>
                  <a:srgbClr val="6FA8DC"/>
                </a:solidFill>
              </a:defRPr>
            </a:lvl6pPr>
            <a:lvl7pPr lvl="6" algn="r">
              <a:lnSpc>
                <a:spcPct val="100000"/>
              </a:lnSpc>
              <a:spcBef>
                <a:spcPts val="0"/>
              </a:spcBef>
              <a:spcAft>
                <a:spcPts val="0"/>
              </a:spcAft>
              <a:buClr>
                <a:srgbClr val="6FA8DC"/>
              </a:buClr>
              <a:buSzPts val="2400"/>
              <a:buNone/>
              <a:defRPr sz="2400">
                <a:solidFill>
                  <a:srgbClr val="6FA8DC"/>
                </a:solidFill>
              </a:defRPr>
            </a:lvl7pPr>
            <a:lvl8pPr lvl="7" algn="r">
              <a:lnSpc>
                <a:spcPct val="100000"/>
              </a:lnSpc>
              <a:spcBef>
                <a:spcPts val="0"/>
              </a:spcBef>
              <a:spcAft>
                <a:spcPts val="0"/>
              </a:spcAft>
              <a:buClr>
                <a:srgbClr val="6FA8DC"/>
              </a:buClr>
              <a:buSzPts val="2400"/>
              <a:buNone/>
              <a:defRPr sz="2400">
                <a:solidFill>
                  <a:srgbClr val="6FA8DC"/>
                </a:solidFill>
              </a:defRPr>
            </a:lvl8pPr>
            <a:lvl9pPr lvl="8" algn="r">
              <a:lnSpc>
                <a:spcPct val="100000"/>
              </a:lnSpc>
              <a:spcBef>
                <a:spcPts val="0"/>
              </a:spcBef>
              <a:spcAft>
                <a:spcPts val="0"/>
              </a:spcAft>
              <a:buClr>
                <a:srgbClr val="6FA8DC"/>
              </a:buClr>
              <a:buSzPts val="2400"/>
              <a:buNone/>
              <a:defRPr sz="2400">
                <a:solidFill>
                  <a:srgbClr val="6FA8DC"/>
                </a:solidFill>
              </a:defRPr>
            </a:lvl9pPr>
          </a:lstStyle>
          <a:p/>
        </p:txBody>
      </p:sp>
      <p:sp>
        <p:nvSpPr>
          <p:cNvPr id="40" name="Google Shape;40;p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_2">
    <p:spTree>
      <p:nvGrpSpPr>
        <p:cNvPr id="41" name="Shape 41"/>
        <p:cNvGrpSpPr/>
        <p:nvPr/>
      </p:nvGrpSpPr>
      <p:grpSpPr>
        <a:xfrm>
          <a:off x="0" y="0"/>
          <a:ext cx="0" cy="0"/>
          <a:chOff x="0" y="0"/>
          <a:chExt cx="0" cy="0"/>
        </a:xfrm>
      </p:grpSpPr>
      <p:sp>
        <p:nvSpPr>
          <p:cNvPr id="42" name="Google Shape;42;p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9FC5E8"/>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3" name="Shape 43"/>
        <p:cNvGrpSpPr/>
        <p:nvPr/>
      </p:nvGrpSpPr>
      <p:grpSpPr>
        <a:xfrm>
          <a:off x="0" y="0"/>
          <a:ext cx="0" cy="0"/>
          <a:chOff x="0" y="0"/>
          <a:chExt cx="0" cy="0"/>
        </a:xfrm>
      </p:grpSpPr>
      <p:pic>
        <p:nvPicPr>
          <p:cNvPr descr="aemelia_icons.png" id="44" name="Google Shape;44;p9"/>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45" name="Google Shape;45;p9"/>
          <p:cNvSpPr txBox="1"/>
          <p:nvPr>
            <p:ph idx="1" type="body"/>
          </p:nvPr>
        </p:nvSpPr>
        <p:spPr>
          <a:xfrm>
            <a:off x="1784250" y="222075"/>
            <a:ext cx="6549300" cy="2607300"/>
          </a:xfrm>
          <a:prstGeom prst="rect">
            <a:avLst/>
          </a:prstGeom>
          <a:noFill/>
          <a:ln>
            <a:noFill/>
          </a:ln>
        </p:spPr>
        <p:txBody>
          <a:bodyPr anchorCtr="0" anchor="t" bIns="91425" lIns="91425" spcFirstLastPara="1" rIns="91425" wrap="square" tIns="91425"/>
          <a:lstStyle>
            <a:lvl1pPr indent="-482600" lvl="0" marL="457200" algn="l">
              <a:lnSpc>
                <a:spcPct val="100000"/>
              </a:lnSpc>
              <a:spcBef>
                <a:spcPts val="600"/>
              </a:spcBef>
              <a:spcAft>
                <a:spcPts val="0"/>
              </a:spcAft>
              <a:buSzPts val="4000"/>
              <a:buChar char="▸"/>
              <a:defRPr b="1" i="1" sz="4000"/>
            </a:lvl1pPr>
            <a:lvl2pPr indent="-482600" lvl="1" marL="914400" algn="l">
              <a:lnSpc>
                <a:spcPct val="100000"/>
              </a:lnSpc>
              <a:spcBef>
                <a:spcPts val="0"/>
              </a:spcBef>
              <a:spcAft>
                <a:spcPts val="0"/>
              </a:spcAft>
              <a:buSzPts val="4000"/>
              <a:buChar char="▹"/>
              <a:defRPr b="1" i="1" sz="4000"/>
            </a:lvl2pPr>
            <a:lvl3pPr indent="-482600" lvl="2" marL="1371600" algn="l">
              <a:lnSpc>
                <a:spcPct val="100000"/>
              </a:lnSpc>
              <a:spcBef>
                <a:spcPts val="0"/>
              </a:spcBef>
              <a:spcAft>
                <a:spcPts val="0"/>
              </a:spcAft>
              <a:buSzPts val="4000"/>
              <a:buChar char="■"/>
              <a:defRPr b="1" i="1" sz="4000"/>
            </a:lvl3pPr>
            <a:lvl4pPr indent="-482600" lvl="3" marL="1828800" algn="l">
              <a:lnSpc>
                <a:spcPct val="100000"/>
              </a:lnSpc>
              <a:spcBef>
                <a:spcPts val="0"/>
              </a:spcBef>
              <a:spcAft>
                <a:spcPts val="0"/>
              </a:spcAft>
              <a:buSzPts val="4000"/>
              <a:buChar char="●"/>
              <a:defRPr b="1" i="1" sz="4000"/>
            </a:lvl4pPr>
            <a:lvl5pPr indent="-482600" lvl="4" marL="2286000" algn="l">
              <a:lnSpc>
                <a:spcPct val="100000"/>
              </a:lnSpc>
              <a:spcBef>
                <a:spcPts val="0"/>
              </a:spcBef>
              <a:spcAft>
                <a:spcPts val="0"/>
              </a:spcAft>
              <a:buSzPts val="4000"/>
              <a:buChar char="○"/>
              <a:defRPr b="1" i="1" sz="4000"/>
            </a:lvl5pPr>
            <a:lvl6pPr indent="-482600" lvl="5" marL="2743200" algn="l">
              <a:lnSpc>
                <a:spcPct val="100000"/>
              </a:lnSpc>
              <a:spcBef>
                <a:spcPts val="0"/>
              </a:spcBef>
              <a:spcAft>
                <a:spcPts val="0"/>
              </a:spcAft>
              <a:buSzPts val="4000"/>
              <a:buChar char="■"/>
              <a:defRPr b="1" i="1" sz="4000"/>
            </a:lvl6pPr>
            <a:lvl7pPr indent="-482600" lvl="6" marL="3200400" algn="l">
              <a:lnSpc>
                <a:spcPct val="100000"/>
              </a:lnSpc>
              <a:spcBef>
                <a:spcPts val="0"/>
              </a:spcBef>
              <a:spcAft>
                <a:spcPts val="0"/>
              </a:spcAft>
              <a:buSzPts val="4000"/>
              <a:buChar char="●"/>
              <a:defRPr b="1" i="1" sz="4000"/>
            </a:lvl7pPr>
            <a:lvl8pPr indent="-482600" lvl="7" marL="3657600" algn="l">
              <a:lnSpc>
                <a:spcPct val="100000"/>
              </a:lnSpc>
              <a:spcBef>
                <a:spcPts val="0"/>
              </a:spcBef>
              <a:spcAft>
                <a:spcPts val="0"/>
              </a:spcAft>
              <a:buSzPts val="4000"/>
              <a:buChar char="○"/>
              <a:defRPr b="1" i="1" sz="4000"/>
            </a:lvl8pPr>
            <a:lvl9pPr indent="-482600" lvl="8" marL="4114800" algn="l">
              <a:lnSpc>
                <a:spcPct val="100000"/>
              </a:lnSpc>
              <a:spcBef>
                <a:spcPts val="0"/>
              </a:spcBef>
              <a:spcAft>
                <a:spcPts val="0"/>
              </a:spcAft>
              <a:buSzPts val="4000"/>
              <a:buChar char="■"/>
              <a:defRPr b="1" i="1" sz="4000"/>
            </a:lvl9pPr>
          </a:lstStyle>
          <a:p/>
        </p:txBody>
      </p:sp>
      <p:sp>
        <p:nvSpPr>
          <p:cNvPr id="46" name="Google Shape;46;p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rgbClr val="6FA8DC"/>
        </a:solidFill>
      </p:bgPr>
    </p:bg>
    <p:spTree>
      <p:nvGrpSpPr>
        <p:cNvPr id="47" name="Shape 47"/>
        <p:cNvGrpSpPr/>
        <p:nvPr/>
      </p:nvGrpSpPr>
      <p:grpSpPr>
        <a:xfrm>
          <a:off x="0" y="0"/>
          <a:ext cx="0" cy="0"/>
          <a:chOff x="0" y="0"/>
          <a:chExt cx="0" cy="0"/>
        </a:xfrm>
      </p:grpSpPr>
      <p:pic>
        <p:nvPicPr>
          <p:cNvPr descr="aemelia_icons.png" id="48" name="Google Shape;48;p10"/>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9" name="Google Shape;49;p10"/>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0" name="Google Shape;50;p1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51" name="Google Shape;51;p10"/>
          <p:cNvSpPr/>
          <p:nvPr/>
        </p:nvSpPr>
        <p:spPr>
          <a:xfrm flipH="1">
            <a:off x="2095200" y="0"/>
            <a:ext cx="7048800" cy="5143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74625" y="484600"/>
            <a:ext cx="5562000" cy="4207800"/>
          </a:xfrm>
          <a:prstGeom prst="rect">
            <a:avLst/>
          </a:prstGeom>
          <a:noFill/>
          <a:ln>
            <a:noFill/>
          </a:ln>
        </p:spPr>
        <p:txBody>
          <a:bodyPr anchorCtr="0" anchor="t" bIns="91425" lIns="91425" spcFirstLastPara="1" rIns="91425" wrap="square" tIns="91425"/>
          <a:lstStyle>
            <a:lvl1pPr indent="-419100" lvl="0" marL="457200" marR="0" rtl="0" algn="l">
              <a:lnSpc>
                <a:spcPct val="100000"/>
              </a:lnSpc>
              <a:spcBef>
                <a:spcPts val="600"/>
              </a:spcBef>
              <a:spcAft>
                <a:spcPts val="0"/>
              </a:spcAft>
              <a:buClr>
                <a:srgbClr val="6FA8DC"/>
              </a:buClr>
              <a:buSzPts val="3000"/>
              <a:buFont typeface="Roboto"/>
              <a:buChar char="▸"/>
              <a:defRPr b="0" i="0" sz="3000" u="none" cap="none" strike="noStrike">
                <a:solidFill>
                  <a:srgbClr val="073763"/>
                </a:solidFill>
                <a:latin typeface="Roboto"/>
                <a:ea typeface="Roboto"/>
                <a:cs typeface="Roboto"/>
                <a:sym typeface="Roboto"/>
              </a:defRPr>
            </a:lvl1pPr>
            <a:lvl2pPr indent="-381000" lvl="1" marL="914400" marR="0" rtl="0" algn="l">
              <a:lnSpc>
                <a:spcPct val="100000"/>
              </a:lnSpc>
              <a:spcBef>
                <a:spcPts val="0"/>
              </a:spcBef>
              <a:spcAft>
                <a:spcPts val="0"/>
              </a:spcAft>
              <a:buClr>
                <a:srgbClr val="6FA8DC"/>
              </a:buClr>
              <a:buSzPts val="2400"/>
              <a:buFont typeface="Roboto"/>
              <a:buChar char="▹"/>
              <a:defRPr b="0" i="0" sz="2400" u="none" cap="none" strike="noStrike">
                <a:solidFill>
                  <a:srgbClr val="073763"/>
                </a:solidFill>
                <a:latin typeface="Roboto"/>
                <a:ea typeface="Roboto"/>
                <a:cs typeface="Roboto"/>
                <a:sym typeface="Roboto"/>
              </a:defRPr>
            </a:lvl2pPr>
            <a:lvl3pPr indent="-381000" lvl="2" marL="1371600" marR="0" rtl="0" algn="l">
              <a:lnSpc>
                <a:spcPct val="100000"/>
              </a:lnSpc>
              <a:spcBef>
                <a:spcPts val="0"/>
              </a:spcBef>
              <a:spcAft>
                <a:spcPts val="0"/>
              </a:spcAft>
              <a:buClr>
                <a:srgbClr val="6FA8DC"/>
              </a:buClr>
              <a:buSzPts val="2400"/>
              <a:buFont typeface="Roboto"/>
              <a:buChar char="■"/>
              <a:defRPr b="0" i="0" sz="2400" u="none" cap="none" strike="noStrike">
                <a:solidFill>
                  <a:srgbClr val="073763"/>
                </a:solidFill>
                <a:latin typeface="Roboto"/>
                <a:ea typeface="Roboto"/>
                <a:cs typeface="Roboto"/>
                <a:sym typeface="Roboto"/>
              </a:defRPr>
            </a:lvl3pPr>
            <a:lvl4pPr indent="-342900" lvl="3" marL="1828800" marR="0" rtl="0" algn="l">
              <a:lnSpc>
                <a:spcPct val="100000"/>
              </a:lnSpc>
              <a:spcBef>
                <a:spcPts val="0"/>
              </a:spcBef>
              <a:spcAft>
                <a:spcPts val="0"/>
              </a:spcAft>
              <a:buClr>
                <a:srgbClr val="6FA8DC"/>
              </a:buClr>
              <a:buSzPts val="1800"/>
              <a:buFont typeface="Roboto"/>
              <a:buChar char="●"/>
              <a:defRPr b="0" i="0" sz="1800" u="none" cap="none" strike="noStrike">
                <a:solidFill>
                  <a:srgbClr val="073763"/>
                </a:solidFill>
                <a:latin typeface="Roboto"/>
                <a:ea typeface="Roboto"/>
                <a:cs typeface="Roboto"/>
                <a:sym typeface="Roboto"/>
              </a:defRPr>
            </a:lvl4pPr>
            <a:lvl5pPr indent="-342900" lvl="4" marL="22860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5pPr>
            <a:lvl6pPr indent="-342900" lvl="5" marL="27432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6pPr>
            <a:lvl7pPr indent="-342900" lvl="6" marL="32004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7pPr>
            <a:lvl8pPr indent="-342900" lvl="7" marL="36576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8pPr>
            <a:lvl9pPr indent="-342900" lvl="8" marL="4114800" marR="0" rtl="0" algn="l">
              <a:lnSpc>
                <a:spcPct val="100000"/>
              </a:lnSpc>
              <a:spcBef>
                <a:spcPts val="0"/>
              </a:spcBef>
              <a:spcAft>
                <a:spcPts val="0"/>
              </a:spcAft>
              <a:buClr>
                <a:srgbClr val="073763"/>
              </a:buClr>
              <a:buSzPts val="1800"/>
              <a:buFont typeface="Roboto"/>
              <a:buChar char="■"/>
              <a:defRPr b="0" i="0" sz="1800" u="none" cap="none" strike="noStrike">
                <a:solidFill>
                  <a:srgbClr val="073763"/>
                </a:solidFill>
                <a:latin typeface="Roboto"/>
                <a:ea typeface="Roboto"/>
                <a:cs typeface="Roboto"/>
                <a:sym typeface="Roboto"/>
              </a:defRPr>
            </a:lvl9pPr>
          </a:lstStyle>
          <a:p/>
        </p:txBody>
      </p:sp>
      <p:sp>
        <p:nvSpPr>
          <p:cNvPr id="7" name="Google Shape;7;p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9600"/>
              <a:buFont typeface="Arial"/>
              <a:buNone/>
              <a:defRPr b="1" i="0" sz="9600" u="none" cap="none" strike="noStrike">
                <a:solidFill>
                  <a:srgbClr val="0B5394"/>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
              <a:t>‹#›</a:t>
            </a:fld>
            <a:endParaRPr/>
          </a:p>
        </p:txBody>
      </p:sp>
      <p:sp>
        <p:nvSpPr>
          <p:cNvPr id="8" name="Google Shape;8;p1"/>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1pPr>
            <a:lvl2pPr lvl="1"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2pPr>
            <a:lvl3pPr lvl="2"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3pPr>
            <a:lvl4pPr lvl="3"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4pPr>
            <a:lvl5pPr lvl="4"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5pPr>
            <a:lvl6pPr lvl="5"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6pPr>
            <a:lvl7pPr lvl="6"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7pPr>
            <a:lvl8pPr lvl="7"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8pPr>
            <a:lvl9pPr lvl="8" marR="0" rtl="0" algn="l">
              <a:lnSpc>
                <a:spcPct val="100000"/>
              </a:lnSpc>
              <a:spcBef>
                <a:spcPts val="0"/>
              </a:spcBef>
              <a:spcAft>
                <a:spcPts val="0"/>
              </a:spcAft>
              <a:buClr>
                <a:srgbClr val="FFFFFF"/>
              </a:buClr>
              <a:buSzPts val="1800"/>
              <a:buFont typeface="Montserrat"/>
              <a:buNone/>
              <a:defRPr b="1" i="0" sz="1800" u="none" cap="none" strike="noStrike">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3"/>
          <p:cNvSpPr txBox="1"/>
          <p:nvPr>
            <p:ph type="ctrTitle"/>
          </p:nvPr>
        </p:nvSpPr>
        <p:spPr>
          <a:xfrm>
            <a:off x="753450" y="1734150"/>
            <a:ext cx="7893000" cy="1675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Error Handling</a:t>
            </a:r>
            <a:endParaRPr/>
          </a:p>
        </p:txBody>
      </p:sp>
      <p:sp>
        <p:nvSpPr>
          <p:cNvPr id="62" name="Google Shape;62;p13"/>
          <p:cNvSpPr txBox="1"/>
          <p:nvPr/>
        </p:nvSpPr>
        <p:spPr>
          <a:xfrm>
            <a:off x="142875" y="4314963"/>
            <a:ext cx="6858000" cy="80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4587"/>
                </a:solidFill>
                <a:latin typeface="Arial Black"/>
                <a:ea typeface="Arial Black"/>
                <a:cs typeface="Arial Black"/>
                <a:sym typeface="Arial Black"/>
              </a:rPr>
              <a:t>Trainer:</a:t>
            </a:r>
            <a:r>
              <a:rPr b="0" i="0" lang="en" sz="1800" u="none" cap="none" strike="noStrike">
                <a:solidFill>
                  <a:srgbClr val="5E85B9"/>
                </a:solidFill>
                <a:latin typeface="Arial Black"/>
                <a:ea typeface="Arial Black"/>
                <a:cs typeface="Arial Black"/>
                <a:sym typeface="Arial Black"/>
              </a:rPr>
              <a:t> </a:t>
            </a:r>
            <a:r>
              <a:rPr lang="en" sz="1800">
                <a:solidFill>
                  <a:schemeClr val="lt1"/>
                </a:solidFill>
                <a:latin typeface="Arial Black"/>
                <a:ea typeface="Arial Black"/>
                <a:cs typeface="Arial Black"/>
                <a:sym typeface="Arial Black"/>
              </a:rPr>
              <a:t>Igor Mitkovski</a:t>
            </a:r>
            <a:r>
              <a:rPr b="0" i="0" lang="en" sz="1800" u="none" cap="none" strike="noStrike">
                <a:solidFill>
                  <a:schemeClr val="lt1"/>
                </a:solidFill>
                <a:latin typeface="Arial Black"/>
                <a:ea typeface="Arial Black"/>
                <a:cs typeface="Arial Black"/>
                <a:sym typeface="Arial Black"/>
              </a:rPr>
              <a:t> - </a:t>
            </a:r>
            <a:r>
              <a:rPr lang="en" sz="1800">
                <a:solidFill>
                  <a:schemeClr val="lt1"/>
                </a:solidFill>
              </a:rPr>
              <a:t>igor.mitkovski</a:t>
            </a:r>
            <a:r>
              <a:rPr b="0" i="0" lang="en" sz="1800" u="none" cap="none" strike="noStrike">
                <a:solidFill>
                  <a:schemeClr val="lt1"/>
                </a:solidFill>
                <a:latin typeface="Arial"/>
                <a:ea typeface="Arial"/>
                <a:cs typeface="Arial"/>
                <a:sym typeface="Arial"/>
              </a:rPr>
              <a:t>@gmail.com</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4587"/>
                </a:solidFill>
                <a:latin typeface="Arial Black"/>
                <a:ea typeface="Arial Black"/>
                <a:cs typeface="Arial Black"/>
                <a:sym typeface="Arial Black"/>
              </a:rPr>
              <a:t>Assistant:</a:t>
            </a:r>
            <a:r>
              <a:rPr b="0" i="0" lang="en" sz="1800" u="none" cap="none" strike="noStrike">
                <a:solidFill>
                  <a:srgbClr val="5E85B9"/>
                </a:solidFill>
                <a:latin typeface="Arial Black"/>
                <a:ea typeface="Arial Black"/>
                <a:cs typeface="Arial Black"/>
                <a:sym typeface="Arial Black"/>
              </a:rPr>
              <a:t> </a:t>
            </a:r>
            <a:r>
              <a:rPr lang="en" sz="1700">
                <a:solidFill>
                  <a:schemeClr val="lt1"/>
                </a:solidFill>
                <a:latin typeface="Arial Black"/>
                <a:ea typeface="Arial Black"/>
                <a:cs typeface="Arial Black"/>
                <a:sym typeface="Arial Black"/>
              </a:rPr>
              <a:t>Dejan Blazheski</a:t>
            </a:r>
            <a:r>
              <a:rPr b="0" i="0" lang="en" sz="1800" u="none" cap="none" strike="noStrike">
                <a:solidFill>
                  <a:schemeClr val="lt1"/>
                </a:solidFill>
                <a:latin typeface="Arial Black"/>
                <a:ea typeface="Arial Black"/>
                <a:cs typeface="Arial Black"/>
                <a:sym typeface="Arial Black"/>
              </a:rPr>
              <a:t> - </a:t>
            </a:r>
            <a:r>
              <a:rPr lang="en" sz="1800">
                <a:solidFill>
                  <a:schemeClr val="lt1"/>
                </a:solidFill>
              </a:rPr>
              <a:t>dejan.pblazheski</a:t>
            </a:r>
            <a:r>
              <a:rPr b="0" i="0" lang="en" sz="1800" u="none" cap="none" strike="noStrike">
                <a:solidFill>
                  <a:schemeClr val="lt1"/>
                </a:solidFill>
                <a:latin typeface="Arial"/>
                <a:ea typeface="Arial"/>
                <a:cs typeface="Arial"/>
                <a:sym typeface="Arial"/>
              </a:rPr>
              <a:t>@</a:t>
            </a:r>
            <a:r>
              <a:rPr lang="en" sz="1800">
                <a:solidFill>
                  <a:schemeClr val="lt1"/>
                </a:solidFill>
              </a:rPr>
              <a:t>seavus</a:t>
            </a:r>
            <a:r>
              <a:rPr b="0" i="0" lang="en" sz="1800" u="none" cap="none" strike="noStrike">
                <a:solidFill>
                  <a:schemeClr val="lt1"/>
                </a:solidFill>
                <a:latin typeface="Arial"/>
                <a:ea typeface="Arial"/>
                <a:cs typeface="Arial"/>
                <a:sym typeface="Arial"/>
              </a:rPr>
              <a:t>.com</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lt1"/>
              </a:solidFill>
              <a:latin typeface="Arial Black"/>
              <a:ea typeface="Arial Black"/>
              <a:cs typeface="Arial Black"/>
              <a:sym typeface="Arial Black"/>
            </a:endParaRPr>
          </a:p>
        </p:txBody>
      </p:sp>
      <p:grpSp>
        <p:nvGrpSpPr>
          <p:cNvPr id="63" name="Google Shape;63;p13"/>
          <p:cNvGrpSpPr/>
          <p:nvPr/>
        </p:nvGrpSpPr>
        <p:grpSpPr>
          <a:xfrm>
            <a:off x="7237200" y="4446050"/>
            <a:ext cx="1787850" cy="585600"/>
            <a:chOff x="6701425" y="4446050"/>
            <a:chExt cx="1787850" cy="585600"/>
          </a:xfrm>
        </p:grpSpPr>
        <p:pic>
          <p:nvPicPr>
            <p:cNvPr id="64" name="Google Shape;64;p13"/>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65" name="Google Shape;65;p13"/>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Black"/>
                  <a:ea typeface="Arial Black"/>
                  <a:cs typeface="Arial Black"/>
                  <a:sym typeface="Arial Black"/>
                </a:rPr>
                <a:t>C# Basic</a:t>
              </a:r>
              <a:endParaRPr b="0" i="0" sz="1400" u="none" cap="none" strike="noStrike">
                <a:solidFill>
                  <a:srgbClr val="FFFFFF"/>
                </a:solidFill>
                <a:latin typeface="Arial Black"/>
                <a:ea typeface="Arial Black"/>
                <a:cs typeface="Arial Black"/>
                <a:sym typeface="Arial Black"/>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1</a:t>
            </a:r>
            <a:endParaRPr/>
          </a:p>
        </p:txBody>
      </p:sp>
      <p:sp>
        <p:nvSpPr>
          <p:cNvPr id="152" name="Google Shape;152;p22"/>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53" name="Google Shape;153;p22"/>
          <p:cNvSpPr txBox="1"/>
          <p:nvPr>
            <p:ph idx="4294967295" type="body"/>
          </p:nvPr>
        </p:nvSpPr>
        <p:spPr>
          <a:xfrm>
            <a:off x="190800" y="1398825"/>
            <a:ext cx="8762400" cy="44283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600"/>
              </a:spcBef>
              <a:spcAft>
                <a:spcPts val="0"/>
              </a:spcAft>
              <a:buClr>
                <a:srgbClr val="6FA8DC"/>
              </a:buClr>
              <a:buSzPts val="2000"/>
              <a:buFont typeface="Arial"/>
              <a:buChar char="▸"/>
            </a:pPr>
            <a:r>
              <a:rPr lang="en" sz="2000">
                <a:solidFill>
                  <a:schemeClr val="dk1"/>
                </a:solidFill>
                <a:latin typeface="Arial"/>
                <a:ea typeface="Arial"/>
                <a:cs typeface="Arial"/>
                <a:sym typeface="Arial"/>
              </a:rPr>
              <a:t>Make a class Movie. Movie must have: Title, Genre, Rating, TicketPrice and a constructor for setting them</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Rating should be a number from 1 to 5. Throw exception if its more or less ( you should also handle other exceptions )</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Set the TicketPrice to be 5 * Rating when creating a new object</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Genre should be an enum with Comedy, Horror, Action, Drama and SciFi</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Make a class Cinema. Cinema must have: Name, Halls , ListOfMovies</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Cinema should have method MoviePlaying  that will have a parameter ‘movie’ and then print out in the console “Watching Movie.Name”</a:t>
            </a:r>
            <a:endParaRPr sz="2000">
              <a:solidFill>
                <a:schemeClr val="dk1"/>
              </a:solidFill>
              <a:latin typeface="Arial"/>
              <a:ea typeface="Arial"/>
              <a:cs typeface="Arial"/>
              <a:sym typeface="Arial"/>
            </a:endParaRPr>
          </a:p>
          <a:p>
            <a:pPr indent="-355600" lvl="0" marL="457200" rtl="0" algn="l">
              <a:lnSpc>
                <a:spcPct val="100000"/>
              </a:lnSpc>
              <a:spcBef>
                <a:spcPts val="0"/>
              </a:spcBef>
              <a:spcAft>
                <a:spcPts val="0"/>
              </a:spcAft>
              <a:buClr>
                <a:srgbClr val="6FA8DC"/>
              </a:buClr>
              <a:buSzPts val="2000"/>
              <a:buFont typeface="Arial"/>
              <a:buChar char="▸"/>
            </a:pPr>
            <a:r>
              <a:rPr lang="en" sz="2000">
                <a:solidFill>
                  <a:schemeClr val="dk1"/>
                </a:solidFill>
                <a:latin typeface="Arial"/>
                <a:ea typeface="Arial"/>
                <a:cs typeface="Arial"/>
                <a:sym typeface="Arial"/>
              </a:rPr>
              <a:t>We will provide 10 movies per cinema to put in the cinema movies list</a:t>
            </a:r>
            <a:endParaRPr sz="20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ctrTitle"/>
          </p:nvPr>
        </p:nvSpPr>
        <p:spPr>
          <a:xfrm>
            <a:off x="1571650" y="192525"/>
            <a:ext cx="3881400" cy="1159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t>EXERCISE 2</a:t>
            </a:r>
            <a:endParaRPr/>
          </a:p>
        </p:txBody>
      </p:sp>
      <p:sp>
        <p:nvSpPr>
          <p:cNvPr id="159" name="Google Shape;159;p23"/>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solidFill>
                <a:srgbClr val="9FC5E8"/>
              </a:solidFill>
            </a:endParaRPr>
          </a:p>
        </p:txBody>
      </p:sp>
      <p:sp>
        <p:nvSpPr>
          <p:cNvPr id="160" name="Google Shape;160;p23"/>
          <p:cNvSpPr txBox="1"/>
          <p:nvPr>
            <p:ph idx="4294967295" type="body"/>
          </p:nvPr>
        </p:nvSpPr>
        <p:spPr>
          <a:xfrm>
            <a:off x="238700" y="1221725"/>
            <a:ext cx="8762400" cy="4428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Clr>
                <a:srgbClr val="6FA8DC"/>
              </a:buClr>
              <a:buSzPts val="2400"/>
              <a:buFont typeface="Arial"/>
              <a:buChar char="▸"/>
            </a:pPr>
            <a:r>
              <a:rPr lang="en" sz="2400">
                <a:solidFill>
                  <a:schemeClr val="dk1"/>
                </a:solidFill>
                <a:latin typeface="Arial"/>
                <a:ea typeface="Arial"/>
                <a:cs typeface="Arial"/>
                <a:sym typeface="Arial"/>
              </a:rPr>
              <a:t>Make a user interface that will choose a cinema.</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After that the user should chose if he likes to see </a:t>
            </a:r>
            <a:r>
              <a:rPr b="1" lang="en" sz="2400">
                <a:solidFill>
                  <a:schemeClr val="dk1"/>
                </a:solidFill>
                <a:latin typeface="Arial"/>
                <a:ea typeface="Arial"/>
                <a:cs typeface="Arial"/>
                <a:sym typeface="Arial"/>
              </a:rPr>
              <a:t>all movies</a:t>
            </a:r>
            <a:r>
              <a:rPr lang="en" sz="2400">
                <a:solidFill>
                  <a:schemeClr val="dk1"/>
                </a:solidFill>
                <a:latin typeface="Arial"/>
                <a:ea typeface="Arial"/>
                <a:cs typeface="Arial"/>
                <a:sym typeface="Arial"/>
              </a:rPr>
              <a:t> or </a:t>
            </a:r>
            <a:r>
              <a:rPr b="1" lang="en" sz="2400">
                <a:solidFill>
                  <a:schemeClr val="dk1"/>
                </a:solidFill>
                <a:latin typeface="Arial"/>
                <a:ea typeface="Arial"/>
                <a:cs typeface="Arial"/>
                <a:sym typeface="Arial"/>
              </a:rPr>
              <a:t>by genre</a:t>
            </a:r>
            <a:endParaRPr b="1"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All movies - show all movies and give option to choose a movie ( the movie Playing method should be called )</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By genre the user should </a:t>
            </a:r>
            <a:r>
              <a:rPr b="1" lang="en" sz="2400">
                <a:solidFill>
                  <a:schemeClr val="dk1"/>
                </a:solidFill>
                <a:latin typeface="Arial"/>
                <a:ea typeface="Arial"/>
                <a:cs typeface="Arial"/>
                <a:sym typeface="Arial"/>
              </a:rPr>
              <a:t>input his favorite genre</a:t>
            </a:r>
            <a:r>
              <a:rPr lang="en" sz="2400">
                <a:solidFill>
                  <a:schemeClr val="dk1"/>
                </a:solidFill>
                <a:latin typeface="Arial"/>
                <a:ea typeface="Arial"/>
                <a:cs typeface="Arial"/>
                <a:sym typeface="Arial"/>
              </a:rPr>
              <a:t> and a list of movies from that genre from the cinema should be displayed and give an option to choose one</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If the user enter a wrong input throw an exception, </a:t>
            </a:r>
            <a:endParaRPr sz="2400">
              <a:solidFill>
                <a:schemeClr val="dk1"/>
              </a:solidFill>
              <a:latin typeface="Arial"/>
              <a:ea typeface="Arial"/>
              <a:cs typeface="Arial"/>
              <a:sym typeface="Arial"/>
            </a:endParaRPr>
          </a:p>
          <a:p>
            <a:pPr indent="-381000" lvl="0" marL="457200" rtl="0" algn="l">
              <a:lnSpc>
                <a:spcPct val="100000"/>
              </a:lnSpc>
              <a:spcBef>
                <a:spcPts val="0"/>
              </a:spcBef>
              <a:spcAft>
                <a:spcPts val="0"/>
              </a:spcAft>
              <a:buClr>
                <a:srgbClr val="6FA8DC"/>
              </a:buClr>
              <a:buSzPts val="2400"/>
              <a:buFont typeface="Arial"/>
              <a:buChar char="▸"/>
            </a:pPr>
            <a:r>
              <a:rPr lang="en" sz="2400">
                <a:solidFill>
                  <a:schemeClr val="dk1"/>
                </a:solidFill>
                <a:latin typeface="Arial"/>
                <a:ea typeface="Arial"/>
                <a:cs typeface="Arial"/>
                <a:sym typeface="Arial"/>
              </a:rPr>
              <a:t>Handle all exceptions with </a:t>
            </a:r>
            <a:r>
              <a:rPr b="1" lang="en" sz="2400">
                <a:solidFill>
                  <a:schemeClr val="dk1"/>
                </a:solidFill>
                <a:latin typeface="Arial"/>
                <a:ea typeface="Arial"/>
                <a:cs typeface="Arial"/>
                <a:sym typeface="Arial"/>
              </a:rPr>
              <a:t>Try/Catch</a:t>
            </a:r>
            <a:br>
              <a:rPr lang="en" sz="2400">
                <a:solidFill>
                  <a:schemeClr val="dk1"/>
                </a:solidFill>
                <a:latin typeface="Arial"/>
                <a:ea typeface="Arial"/>
                <a:cs typeface="Arial"/>
                <a:sym typeface="Arial"/>
              </a:rPr>
            </a:b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descr="photo-1434030216411-0b793f4b4173.jpg" id="165" name="Google Shape;165;p24"/>
          <p:cNvPicPr preferRelativeResize="0"/>
          <p:nvPr/>
        </p:nvPicPr>
        <p:blipFill rotWithShape="1">
          <a:blip r:embed="rId3">
            <a:alphaModFix/>
          </a:blip>
          <a:srcRect b="0" l="28831" r="30600" t="0"/>
          <a:stretch/>
        </p:blipFill>
        <p:spPr>
          <a:xfrm>
            <a:off x="0" y="0"/>
            <a:ext cx="2086625" cy="5143500"/>
          </a:xfrm>
          <a:prstGeom prst="rect">
            <a:avLst/>
          </a:prstGeom>
          <a:noFill/>
          <a:ln>
            <a:noFill/>
          </a:ln>
        </p:spPr>
      </p:pic>
      <p:sp>
        <p:nvSpPr>
          <p:cNvPr id="166" name="Google Shape;166;p2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solidFill>
                  <a:srgbClr val="073763"/>
                </a:solidFill>
              </a:rPr>
              <a:t>‹#›</a:t>
            </a:fld>
            <a:endParaRPr>
              <a:solidFill>
                <a:srgbClr val="073763"/>
              </a:solidFill>
            </a:endParaRPr>
          </a:p>
        </p:txBody>
      </p:sp>
      <p:sp>
        <p:nvSpPr>
          <p:cNvPr id="167" name="Google Shape;167;p24"/>
          <p:cNvSpPr txBox="1"/>
          <p:nvPr>
            <p:ph idx="4294967295" type="ctrTitle"/>
          </p:nvPr>
        </p:nvSpPr>
        <p:spPr>
          <a:xfrm>
            <a:off x="2643900" y="440350"/>
            <a:ext cx="62109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Montserrat"/>
              <a:buNone/>
            </a:pPr>
            <a:r>
              <a:rPr b="1" i="0" lang="en" sz="8000" u="none" cap="none" strike="noStrike">
                <a:solidFill>
                  <a:srgbClr val="9FC5E8"/>
                </a:solidFill>
                <a:latin typeface="Montserrat"/>
                <a:ea typeface="Montserrat"/>
                <a:cs typeface="Montserrat"/>
                <a:sym typeface="Montserrat"/>
              </a:rPr>
              <a:t>Questions?</a:t>
            </a:r>
            <a:endParaRPr b="1" i="0" sz="8000" u="none" cap="none" strike="noStrike">
              <a:solidFill>
                <a:srgbClr val="9FC5E8"/>
              </a:solidFill>
              <a:latin typeface="Montserrat"/>
              <a:ea typeface="Montserrat"/>
              <a:cs typeface="Montserrat"/>
              <a:sym typeface="Montserrat"/>
            </a:endParaRPr>
          </a:p>
        </p:txBody>
      </p:sp>
      <p:sp>
        <p:nvSpPr>
          <p:cNvPr id="168" name="Google Shape;168;p24"/>
          <p:cNvSpPr txBox="1"/>
          <p:nvPr>
            <p:ph idx="4294967295" type="subTitle"/>
          </p:nvPr>
        </p:nvSpPr>
        <p:spPr>
          <a:xfrm>
            <a:off x="2772175" y="1837800"/>
            <a:ext cx="5571300" cy="29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b="0" i="0" lang="en" sz="2400" u="none" cap="none" strike="noStrike">
                <a:solidFill>
                  <a:srgbClr val="073763"/>
                </a:solidFill>
                <a:latin typeface="Roboto"/>
                <a:ea typeface="Roboto"/>
                <a:cs typeface="Roboto"/>
                <a:sym typeface="Roboto"/>
              </a:rPr>
              <a:t>You can find us at</a:t>
            </a:r>
            <a:endParaRPr b="0" i="0" sz="2400" u="none" cap="none" strike="noStrike">
              <a:solidFill>
                <a:srgbClr val="073763"/>
              </a:solidFill>
              <a:latin typeface="Roboto"/>
              <a:ea typeface="Roboto"/>
              <a:cs typeface="Roboto"/>
              <a:sym typeface="Roboto"/>
            </a:endParaRPr>
          </a:p>
          <a:p>
            <a:pPr indent="-381000" lvl="0" marL="457200" marR="0" rtl="0" algn="l">
              <a:lnSpc>
                <a:spcPct val="100000"/>
              </a:lnSpc>
              <a:spcBef>
                <a:spcPts val="1000"/>
              </a:spcBef>
              <a:spcAft>
                <a:spcPts val="0"/>
              </a:spcAft>
              <a:buClr>
                <a:srgbClr val="6FA8DC"/>
              </a:buClr>
              <a:buSzPts val="2400"/>
              <a:buFont typeface="Roboto"/>
              <a:buChar char="▸"/>
            </a:pPr>
            <a:r>
              <a:rPr lang="en" sz="2400"/>
              <a:t>igor.mitkovski</a:t>
            </a:r>
            <a:r>
              <a:rPr b="0" i="0" lang="en" sz="2400" u="none" cap="none" strike="noStrike">
                <a:solidFill>
                  <a:srgbClr val="073763"/>
                </a:solidFill>
                <a:latin typeface="Roboto"/>
                <a:ea typeface="Roboto"/>
                <a:cs typeface="Roboto"/>
                <a:sym typeface="Roboto"/>
              </a:rPr>
              <a:t>@gmail.com</a:t>
            </a:r>
            <a:endParaRPr b="0" i="0" sz="2400" u="none" cap="none" strike="noStrike">
              <a:solidFill>
                <a:srgbClr val="073763"/>
              </a:solidFill>
              <a:latin typeface="Roboto"/>
              <a:ea typeface="Roboto"/>
              <a:cs typeface="Roboto"/>
              <a:sym typeface="Roboto"/>
            </a:endParaRPr>
          </a:p>
          <a:p>
            <a:pPr indent="-381000" lvl="0" marL="457200" marR="0" rtl="0" algn="l">
              <a:lnSpc>
                <a:spcPct val="100000"/>
              </a:lnSpc>
              <a:spcBef>
                <a:spcPts val="0"/>
              </a:spcBef>
              <a:spcAft>
                <a:spcPts val="0"/>
              </a:spcAft>
              <a:buClr>
                <a:srgbClr val="6FA8DC"/>
              </a:buClr>
              <a:buSzPts val="2400"/>
              <a:buFont typeface="Roboto"/>
              <a:buChar char="▸"/>
            </a:pPr>
            <a:r>
              <a:rPr lang="en" sz="2400"/>
              <a:t>dejan.pblazheski</a:t>
            </a:r>
            <a:r>
              <a:rPr b="0" i="0" lang="en" sz="2400" u="none" cap="none" strike="noStrike">
                <a:solidFill>
                  <a:srgbClr val="073763"/>
                </a:solidFill>
                <a:latin typeface="Roboto"/>
                <a:ea typeface="Roboto"/>
                <a:cs typeface="Roboto"/>
                <a:sym typeface="Roboto"/>
              </a:rPr>
              <a:t>@</a:t>
            </a:r>
            <a:r>
              <a:rPr lang="en" sz="2400"/>
              <a:t>seavus</a:t>
            </a:r>
            <a:r>
              <a:rPr b="0" i="0" lang="en" sz="2400" u="none" cap="none" strike="noStrike">
                <a:solidFill>
                  <a:srgbClr val="073763"/>
                </a:solidFill>
                <a:latin typeface="Roboto"/>
                <a:ea typeface="Roboto"/>
                <a:cs typeface="Roboto"/>
                <a:sym typeface="Roboto"/>
              </a:rPr>
              <a:t>.com</a:t>
            </a:r>
            <a:endParaRPr b="0" i="0" sz="2400" u="none" cap="none" strike="noStrike">
              <a:solidFill>
                <a:srgbClr val="07376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03875" y="1626750"/>
            <a:ext cx="17124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AGENDA FOR THIS CLASS</a:t>
            </a:r>
            <a:endParaRPr sz="2400"/>
          </a:p>
        </p:txBody>
      </p:sp>
      <p:sp>
        <p:nvSpPr>
          <p:cNvPr id="71" name="Google Shape;71;p14"/>
          <p:cNvSpPr txBox="1"/>
          <p:nvPr>
            <p:ph idx="1" type="body"/>
          </p:nvPr>
        </p:nvSpPr>
        <p:spPr>
          <a:xfrm>
            <a:off x="2874625" y="275350"/>
            <a:ext cx="5733600" cy="44283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Types of errors</a:t>
            </a:r>
            <a:endParaRPr/>
          </a:p>
          <a:p>
            <a:pPr indent="-419100" lvl="0" marL="457200" rtl="0" algn="l">
              <a:lnSpc>
                <a:spcPct val="100000"/>
              </a:lnSpc>
              <a:spcBef>
                <a:spcPts val="0"/>
              </a:spcBef>
              <a:spcAft>
                <a:spcPts val="0"/>
              </a:spcAft>
              <a:buSzPts val="3000"/>
              <a:buChar char="▸"/>
            </a:pPr>
            <a:r>
              <a:rPr lang="en"/>
              <a:t>Debugging and Error handling in Visual Studio</a:t>
            </a:r>
            <a:endParaRPr/>
          </a:p>
          <a:p>
            <a:pPr indent="-419100" lvl="0" marL="457200" rtl="0" algn="l">
              <a:lnSpc>
                <a:spcPct val="100000"/>
              </a:lnSpc>
              <a:spcBef>
                <a:spcPts val="0"/>
              </a:spcBef>
              <a:spcAft>
                <a:spcPts val="0"/>
              </a:spcAft>
              <a:buSzPts val="3000"/>
              <a:buChar char="▸"/>
            </a:pPr>
            <a:r>
              <a:rPr lang="en"/>
              <a:t>What are exceptions</a:t>
            </a:r>
            <a:endParaRPr/>
          </a:p>
          <a:p>
            <a:pPr indent="-419100" lvl="0" marL="457200" rtl="0" algn="l">
              <a:lnSpc>
                <a:spcPct val="100000"/>
              </a:lnSpc>
              <a:spcBef>
                <a:spcPts val="0"/>
              </a:spcBef>
              <a:spcAft>
                <a:spcPts val="0"/>
              </a:spcAft>
              <a:buSzPts val="3000"/>
              <a:buChar char="▸"/>
            </a:pPr>
            <a:r>
              <a:rPr lang="en"/>
              <a:t>Handling Exceptions</a:t>
            </a:r>
            <a:endParaRPr/>
          </a:p>
          <a:p>
            <a:pPr indent="-419100" lvl="0" marL="457200" rtl="0" algn="l">
              <a:lnSpc>
                <a:spcPct val="100000"/>
              </a:lnSpc>
              <a:spcBef>
                <a:spcPts val="0"/>
              </a:spcBef>
              <a:spcAft>
                <a:spcPts val="0"/>
              </a:spcAft>
              <a:buSzPts val="3000"/>
              <a:buChar char="▸"/>
            </a:pPr>
            <a:r>
              <a:rPr lang="en"/>
              <a:t>Different types of exceptions</a:t>
            </a:r>
            <a:endParaRPr/>
          </a:p>
        </p:txBody>
      </p:sp>
      <p:sp>
        <p:nvSpPr>
          <p:cNvPr id="72" name="Google Shape;72;p14"/>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73" name="Google Shape;73;p14"/>
          <p:cNvGrpSpPr/>
          <p:nvPr/>
        </p:nvGrpSpPr>
        <p:grpSpPr>
          <a:xfrm>
            <a:off x="7237200" y="4446050"/>
            <a:ext cx="1787850" cy="585600"/>
            <a:chOff x="6701425" y="4446050"/>
            <a:chExt cx="1787850" cy="585600"/>
          </a:xfrm>
        </p:grpSpPr>
        <p:pic>
          <p:nvPicPr>
            <p:cNvPr id="74" name="Google Shape;74;p14"/>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75" name="Google Shape;75;p14"/>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idx="1" type="body"/>
          </p:nvPr>
        </p:nvSpPr>
        <p:spPr>
          <a:xfrm>
            <a:off x="2544225" y="297367"/>
            <a:ext cx="2981400" cy="46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Compile-Time</a:t>
            </a:r>
            <a:endParaRPr b="1"/>
          </a:p>
          <a:p>
            <a:pPr indent="0" lvl="0" marL="0" rtl="0" algn="l">
              <a:lnSpc>
                <a:spcPct val="100000"/>
              </a:lnSpc>
              <a:spcBef>
                <a:spcPts val="600"/>
              </a:spcBef>
              <a:spcAft>
                <a:spcPts val="0"/>
              </a:spcAft>
              <a:buSzPts val="2400"/>
              <a:buNone/>
            </a:pPr>
            <a:r>
              <a:rPr lang="en"/>
              <a:t>Errors that happen when we try to run our code (immediately visible in Visual Studio). These errors prevent our code from running and are usually syntax, reference or type errors.</a:t>
            </a:r>
            <a:endParaRPr/>
          </a:p>
        </p:txBody>
      </p:sp>
      <p:sp>
        <p:nvSpPr>
          <p:cNvPr id="81" name="Google Shape;81;p15"/>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Types of Errors</a:t>
            </a:r>
            <a:endParaRPr/>
          </a:p>
        </p:txBody>
      </p:sp>
      <p:sp>
        <p:nvSpPr>
          <p:cNvPr id="82" name="Google Shape;82;p15"/>
          <p:cNvSpPr txBox="1"/>
          <p:nvPr>
            <p:ph idx="2" type="body"/>
          </p:nvPr>
        </p:nvSpPr>
        <p:spPr>
          <a:xfrm>
            <a:off x="5705276" y="297367"/>
            <a:ext cx="2981400" cy="466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Run-Time</a:t>
            </a:r>
            <a:endParaRPr b="1"/>
          </a:p>
          <a:p>
            <a:pPr indent="0" lvl="0" marL="0" rtl="0" algn="l">
              <a:lnSpc>
                <a:spcPct val="100000"/>
              </a:lnSpc>
              <a:spcBef>
                <a:spcPts val="600"/>
              </a:spcBef>
              <a:spcAft>
                <a:spcPts val="0"/>
              </a:spcAft>
              <a:buSzPts val="2400"/>
              <a:buNone/>
            </a:pPr>
            <a:r>
              <a:rPr lang="en"/>
              <a:t>Errors that happen while our code is running. These errors stop our code from running if not handled and are usually problems in our logic or some features not working correctly.</a:t>
            </a:r>
            <a:endParaRPr/>
          </a:p>
        </p:txBody>
      </p:sp>
      <p:sp>
        <p:nvSpPr>
          <p:cNvPr id="83" name="Google Shape;83;p15"/>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84" name="Google Shape;84;p15"/>
          <p:cNvGrpSpPr/>
          <p:nvPr/>
        </p:nvGrpSpPr>
        <p:grpSpPr>
          <a:xfrm>
            <a:off x="7237200" y="4446050"/>
            <a:ext cx="1787850" cy="585600"/>
            <a:chOff x="6701425" y="4446050"/>
            <a:chExt cx="1787850" cy="585600"/>
          </a:xfrm>
        </p:grpSpPr>
        <p:pic>
          <p:nvPicPr>
            <p:cNvPr id="85" name="Google Shape;85;p15"/>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86" name="Google Shape;86;p15"/>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0" y="1720975"/>
            <a:ext cx="1916400" cy="15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Why is handling errors important</a:t>
            </a:r>
            <a:endParaRPr/>
          </a:p>
        </p:txBody>
      </p:sp>
      <p:sp>
        <p:nvSpPr>
          <p:cNvPr id="92" name="Google Shape;92;p16"/>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109075" y="1626750"/>
            <a:ext cx="2029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Handling errors</a:t>
            </a:r>
            <a:endParaRPr sz="2400"/>
          </a:p>
        </p:txBody>
      </p:sp>
      <p:sp>
        <p:nvSpPr>
          <p:cNvPr id="98" name="Google Shape;98;p17"/>
          <p:cNvSpPr txBox="1"/>
          <p:nvPr>
            <p:ph idx="1" type="body"/>
          </p:nvPr>
        </p:nvSpPr>
        <p:spPr>
          <a:xfrm>
            <a:off x="2482050" y="146014"/>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Handling errors is very important. When building an application we need to expect that errors are going to appear and construct ways of handling them.</a:t>
            </a:r>
            <a:endParaRPr sz="2400"/>
          </a:p>
          <a:p>
            <a:pPr indent="0" lvl="0" marL="0" rtl="0" algn="l">
              <a:lnSpc>
                <a:spcPct val="100000"/>
              </a:lnSpc>
              <a:spcBef>
                <a:spcPts val="600"/>
              </a:spcBef>
              <a:spcAft>
                <a:spcPts val="0"/>
              </a:spcAft>
              <a:buSzPts val="3000"/>
              <a:buNone/>
            </a:pPr>
            <a:r>
              <a:rPr lang="en" sz="2400"/>
              <a:t>This has the following benefits:</a:t>
            </a:r>
            <a:endParaRPr/>
          </a:p>
          <a:p>
            <a:pPr indent="-381000" lvl="0" marL="457200" rtl="0" algn="l">
              <a:lnSpc>
                <a:spcPct val="100000"/>
              </a:lnSpc>
              <a:spcBef>
                <a:spcPts val="600"/>
              </a:spcBef>
              <a:spcAft>
                <a:spcPts val="0"/>
              </a:spcAft>
              <a:buSzPts val="2400"/>
              <a:buChar char="▸"/>
            </a:pPr>
            <a:r>
              <a:rPr lang="en" sz="2400"/>
              <a:t>We can keep track of errors</a:t>
            </a:r>
            <a:endParaRPr sz="2400"/>
          </a:p>
          <a:p>
            <a:pPr indent="-381000" lvl="0" marL="457200" rtl="0" algn="l">
              <a:lnSpc>
                <a:spcPct val="100000"/>
              </a:lnSpc>
              <a:spcBef>
                <a:spcPts val="0"/>
              </a:spcBef>
              <a:spcAft>
                <a:spcPts val="0"/>
              </a:spcAft>
              <a:buSzPts val="2400"/>
              <a:buChar char="▸"/>
            </a:pPr>
            <a:r>
              <a:rPr lang="en" sz="2400"/>
              <a:t>We can show users and clients comprehensive messages when something goes wrong</a:t>
            </a:r>
            <a:endParaRPr sz="2400"/>
          </a:p>
          <a:p>
            <a:pPr indent="-381000" lvl="0" marL="457200" rtl="0" algn="l">
              <a:lnSpc>
                <a:spcPct val="100000"/>
              </a:lnSpc>
              <a:spcBef>
                <a:spcPts val="0"/>
              </a:spcBef>
              <a:spcAft>
                <a:spcPts val="0"/>
              </a:spcAft>
              <a:buSzPts val="2400"/>
              <a:buChar char="▸"/>
            </a:pPr>
            <a:r>
              <a:rPr lang="en" sz="2400"/>
              <a:t>Our code can continue running after an error</a:t>
            </a:r>
            <a:endParaRPr sz="2400"/>
          </a:p>
        </p:txBody>
      </p:sp>
      <p:sp>
        <p:nvSpPr>
          <p:cNvPr id="99" name="Google Shape;99;p17"/>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00" name="Google Shape;100;p17"/>
          <p:cNvGrpSpPr/>
          <p:nvPr/>
        </p:nvGrpSpPr>
        <p:grpSpPr>
          <a:xfrm>
            <a:off x="7237200" y="4446050"/>
            <a:ext cx="1787850" cy="585600"/>
            <a:chOff x="6701425" y="4446050"/>
            <a:chExt cx="1787850" cy="585600"/>
          </a:xfrm>
        </p:grpSpPr>
        <p:pic>
          <p:nvPicPr>
            <p:cNvPr id="101" name="Google Shape;101;p17"/>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02" name="Google Shape;102;p17"/>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0" y="1626750"/>
            <a:ext cx="20880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400">
                <a:solidFill>
                  <a:schemeClr val="lt1"/>
                </a:solidFill>
              </a:rPr>
              <a:t>Exceptions</a:t>
            </a:r>
            <a:endParaRPr/>
          </a:p>
        </p:txBody>
      </p:sp>
      <p:sp>
        <p:nvSpPr>
          <p:cNvPr id="108" name="Google Shape;108;p18"/>
          <p:cNvSpPr txBox="1"/>
          <p:nvPr>
            <p:ph idx="1" type="body"/>
          </p:nvPr>
        </p:nvSpPr>
        <p:spPr>
          <a:xfrm>
            <a:off x="5981275" y="0"/>
            <a:ext cx="2738100" cy="45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Exceptions are representation of errors or problems that happen in our code while it’s running. We can examine them in Visual Studio when they happen or handle them in the code</a:t>
            </a:r>
            <a:endParaRPr sz="2400"/>
          </a:p>
        </p:txBody>
      </p:sp>
      <p:pic>
        <p:nvPicPr>
          <p:cNvPr id="109" name="Google Shape;109;p18"/>
          <p:cNvPicPr preferRelativeResize="0"/>
          <p:nvPr/>
        </p:nvPicPr>
        <p:blipFill rotWithShape="1">
          <a:blip r:embed="rId3">
            <a:alphaModFix/>
          </a:blip>
          <a:srcRect b="1922" l="0" r="0" t="1932"/>
          <a:stretch/>
        </p:blipFill>
        <p:spPr>
          <a:xfrm>
            <a:off x="2088050" y="0"/>
            <a:ext cx="3566674" cy="5143500"/>
          </a:xfrm>
          <a:prstGeom prst="rect">
            <a:avLst/>
          </a:prstGeom>
          <a:noFill/>
          <a:ln>
            <a:noFill/>
          </a:ln>
        </p:spPr>
      </p:pic>
      <p:sp>
        <p:nvSpPr>
          <p:cNvPr id="110" name="Google Shape;110;p18"/>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11" name="Google Shape;111;p18"/>
          <p:cNvGrpSpPr/>
          <p:nvPr/>
        </p:nvGrpSpPr>
        <p:grpSpPr>
          <a:xfrm>
            <a:off x="7237200" y="4446050"/>
            <a:ext cx="1787850" cy="585600"/>
            <a:chOff x="6701425" y="4446050"/>
            <a:chExt cx="1787850" cy="585600"/>
          </a:xfrm>
        </p:grpSpPr>
        <p:pic>
          <p:nvPicPr>
            <p:cNvPr id="112" name="Google Shape;112;p18"/>
            <p:cNvPicPr preferRelativeResize="0"/>
            <p:nvPr/>
          </p:nvPicPr>
          <p:blipFill rotWithShape="1">
            <a:blip r:embed="rId4">
              <a:alphaModFix/>
            </a:blip>
            <a:srcRect b="0" l="0" r="0" t="0"/>
            <a:stretch/>
          </p:blipFill>
          <p:spPr>
            <a:xfrm>
              <a:off x="6701425" y="4486438"/>
              <a:ext cx="514350" cy="504825"/>
            </a:xfrm>
            <a:prstGeom prst="rect">
              <a:avLst/>
            </a:prstGeom>
            <a:noFill/>
            <a:ln>
              <a:noFill/>
            </a:ln>
          </p:spPr>
        </p:pic>
        <p:sp>
          <p:nvSpPr>
            <p:cNvPr id="113" name="Google Shape;113;p18"/>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2533125" y="376950"/>
            <a:ext cx="6390300" cy="369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b="1" lang="en"/>
              <a:t>try/catch/finally</a:t>
            </a:r>
            <a:endParaRPr b="1"/>
          </a:p>
          <a:p>
            <a:pPr indent="0" lvl="0" marL="0" rtl="0" algn="l">
              <a:lnSpc>
                <a:spcPct val="100000"/>
              </a:lnSpc>
              <a:spcBef>
                <a:spcPts val="600"/>
              </a:spcBef>
              <a:spcAft>
                <a:spcPts val="0"/>
              </a:spcAft>
              <a:buSzPts val="2400"/>
              <a:buNone/>
            </a:pPr>
            <a:r>
              <a:rPr lang="en"/>
              <a:t>Handling exceptions in C# is done with try/catch/finally blocks. In these blocks we can add code and handle all exceptions emerging from that code. We can handle all cases of exceptions or specific ones. If we have a system like this in place, the exceptions will not stop the code from running, but get handled. </a:t>
            </a:r>
            <a:endParaRPr/>
          </a:p>
        </p:txBody>
      </p:sp>
      <p:sp>
        <p:nvSpPr>
          <p:cNvPr id="119" name="Google Shape;119;p19"/>
          <p:cNvSpPr txBox="1"/>
          <p:nvPr>
            <p:ph type="title"/>
          </p:nvPr>
        </p:nvSpPr>
        <p:spPr>
          <a:xfrm>
            <a:off x="203875" y="1626750"/>
            <a:ext cx="1712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lt1"/>
                </a:solidFill>
              </a:rPr>
              <a:t>Handling exceptions in C#</a:t>
            </a:r>
            <a:endParaRPr>
              <a:solidFill>
                <a:schemeClr val="lt1"/>
              </a:solidFill>
            </a:endParaRPr>
          </a:p>
          <a:p>
            <a:pPr indent="0" lvl="0" marL="0" rtl="0" algn="l">
              <a:lnSpc>
                <a:spcPct val="100000"/>
              </a:lnSpc>
              <a:spcBef>
                <a:spcPts val="0"/>
              </a:spcBef>
              <a:spcAft>
                <a:spcPts val="0"/>
              </a:spcAft>
              <a:buSzPts val="1800"/>
              <a:buNone/>
            </a:pPr>
            <a:r>
              <a:t/>
            </a:r>
            <a:endParaRPr/>
          </a:p>
        </p:txBody>
      </p:sp>
      <p:sp>
        <p:nvSpPr>
          <p:cNvPr id="120" name="Google Shape;120;p19"/>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21" name="Google Shape;121;p19"/>
          <p:cNvGrpSpPr/>
          <p:nvPr/>
        </p:nvGrpSpPr>
        <p:grpSpPr>
          <a:xfrm>
            <a:off x="7237200" y="4446050"/>
            <a:ext cx="1787850" cy="585600"/>
            <a:chOff x="6701425" y="4446050"/>
            <a:chExt cx="1787850" cy="585600"/>
          </a:xfrm>
        </p:grpSpPr>
        <p:pic>
          <p:nvPicPr>
            <p:cNvPr id="122" name="Google Shape;122;p19"/>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23" name="Google Shape;123;p19"/>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3" type="body"/>
          </p:nvPr>
        </p:nvSpPr>
        <p:spPr>
          <a:xfrm>
            <a:off x="2441850" y="146025"/>
            <a:ext cx="2749800" cy="16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Try block</a:t>
            </a:r>
            <a:endParaRPr b="1"/>
          </a:p>
          <a:p>
            <a:pPr indent="0" lvl="0" marL="0" rtl="0" algn="l">
              <a:lnSpc>
                <a:spcPct val="100000"/>
              </a:lnSpc>
              <a:spcBef>
                <a:spcPts val="600"/>
              </a:spcBef>
              <a:spcAft>
                <a:spcPts val="0"/>
              </a:spcAft>
              <a:buSzPts val="1800"/>
              <a:buNone/>
            </a:pPr>
            <a:r>
              <a:rPr lang="en" sz="1400"/>
              <a:t>In this block, we write the code from where we expect to get exceptions. The moment an exception is thrown here, it will redirect to the catch block.</a:t>
            </a:r>
            <a:endParaRPr sz="1400"/>
          </a:p>
        </p:txBody>
      </p:sp>
      <p:sp>
        <p:nvSpPr>
          <p:cNvPr id="129" name="Google Shape;129;p20"/>
          <p:cNvSpPr txBox="1"/>
          <p:nvPr>
            <p:ph idx="1" type="body"/>
          </p:nvPr>
        </p:nvSpPr>
        <p:spPr>
          <a:xfrm>
            <a:off x="5761575" y="146025"/>
            <a:ext cx="2920800" cy="166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Catch block</a:t>
            </a:r>
            <a:endParaRPr b="1"/>
          </a:p>
          <a:p>
            <a:pPr indent="0" lvl="0" marL="0" rtl="0" algn="l">
              <a:lnSpc>
                <a:spcPct val="100000"/>
              </a:lnSpc>
              <a:spcBef>
                <a:spcPts val="600"/>
              </a:spcBef>
              <a:spcAft>
                <a:spcPts val="0"/>
              </a:spcAft>
              <a:buSzPts val="1800"/>
              <a:buNone/>
            </a:pPr>
            <a:r>
              <a:rPr lang="en" sz="1400"/>
              <a:t>This block executes only if the code in the try block throws an exception. We can get the exception object in this block and use it as we see fit.</a:t>
            </a:r>
            <a:endParaRPr sz="1400"/>
          </a:p>
        </p:txBody>
      </p:sp>
      <p:sp>
        <p:nvSpPr>
          <p:cNvPr id="130" name="Google Shape;130;p20"/>
          <p:cNvSpPr txBox="1"/>
          <p:nvPr>
            <p:ph idx="2" type="body"/>
          </p:nvPr>
        </p:nvSpPr>
        <p:spPr>
          <a:xfrm>
            <a:off x="2441850" y="1813650"/>
            <a:ext cx="2920800" cy="18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Finally block</a:t>
            </a:r>
            <a:endParaRPr b="1"/>
          </a:p>
          <a:p>
            <a:pPr indent="0" lvl="0" marL="0" rtl="0" algn="l">
              <a:lnSpc>
                <a:spcPct val="100000"/>
              </a:lnSpc>
              <a:spcBef>
                <a:spcPts val="600"/>
              </a:spcBef>
              <a:spcAft>
                <a:spcPts val="0"/>
              </a:spcAft>
              <a:buSzPts val="1800"/>
              <a:buNone/>
            </a:pPr>
            <a:r>
              <a:rPr lang="en" sz="1400"/>
              <a:t>This block is executed after the whole try/catch code is resolved. This gets executed in any scenario, whether there was an exception or not.</a:t>
            </a:r>
            <a:endParaRPr sz="1400"/>
          </a:p>
        </p:txBody>
      </p:sp>
      <p:sp>
        <p:nvSpPr>
          <p:cNvPr id="131" name="Google Shape;131;p20"/>
          <p:cNvSpPr txBox="1"/>
          <p:nvPr>
            <p:ph idx="3" type="body"/>
          </p:nvPr>
        </p:nvSpPr>
        <p:spPr>
          <a:xfrm>
            <a:off x="5761575" y="1813650"/>
            <a:ext cx="3219000" cy="224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Exception class</a:t>
            </a:r>
            <a:endParaRPr b="1"/>
          </a:p>
          <a:p>
            <a:pPr indent="0" lvl="0" marL="0" rtl="0" algn="l">
              <a:lnSpc>
                <a:spcPct val="100000"/>
              </a:lnSpc>
              <a:spcBef>
                <a:spcPts val="600"/>
              </a:spcBef>
              <a:spcAft>
                <a:spcPts val="0"/>
              </a:spcAft>
              <a:buSzPts val="1800"/>
              <a:buNone/>
            </a:pPr>
            <a:r>
              <a:rPr lang="en" sz="1400"/>
              <a:t>The exception class holds data about an exception that we can use. We can wait in the catch block for a parameter of this type. There are also specific exception classes that derive from this main one. If we use a specific exception, the catch block will only wait for that one.</a:t>
            </a:r>
            <a:endParaRPr sz="1400"/>
          </a:p>
          <a:p>
            <a:pPr indent="0" lvl="0" marL="0" rtl="0" algn="l">
              <a:lnSpc>
                <a:spcPct val="100000"/>
              </a:lnSpc>
              <a:spcBef>
                <a:spcPts val="600"/>
              </a:spcBef>
              <a:spcAft>
                <a:spcPts val="0"/>
              </a:spcAft>
              <a:buSzPts val="1800"/>
              <a:buNone/>
            </a:pPr>
            <a:r>
              <a:t/>
            </a:r>
            <a:endParaRPr sz="1200"/>
          </a:p>
        </p:txBody>
      </p:sp>
      <p:sp>
        <p:nvSpPr>
          <p:cNvPr id="132" name="Google Shape;132;p20"/>
          <p:cNvSpPr txBox="1"/>
          <p:nvPr>
            <p:ph type="title"/>
          </p:nvPr>
        </p:nvSpPr>
        <p:spPr>
          <a:xfrm>
            <a:off x="203875" y="1626750"/>
            <a:ext cx="1712400" cy="9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Try Catch Finally Exception</a:t>
            </a:r>
            <a:endParaRPr/>
          </a:p>
        </p:txBody>
      </p:sp>
      <p:sp>
        <p:nvSpPr>
          <p:cNvPr id="133" name="Google Shape;133;p20"/>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34" name="Google Shape;134;p20"/>
          <p:cNvGrpSpPr/>
          <p:nvPr/>
        </p:nvGrpSpPr>
        <p:grpSpPr>
          <a:xfrm>
            <a:off x="7237200" y="4446050"/>
            <a:ext cx="1787850" cy="585600"/>
            <a:chOff x="6701425" y="4446050"/>
            <a:chExt cx="1787850" cy="585600"/>
          </a:xfrm>
        </p:grpSpPr>
        <p:pic>
          <p:nvPicPr>
            <p:cNvPr id="135" name="Google Shape;135;p20"/>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36" name="Google Shape;136;p20"/>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09075" y="1626750"/>
            <a:ext cx="20292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Exception types</a:t>
            </a:r>
            <a:endParaRPr sz="2400"/>
          </a:p>
        </p:txBody>
      </p:sp>
      <p:sp>
        <p:nvSpPr>
          <p:cNvPr id="142" name="Google Shape;142;p21"/>
          <p:cNvSpPr txBox="1"/>
          <p:nvPr>
            <p:ph idx="1" type="body"/>
          </p:nvPr>
        </p:nvSpPr>
        <p:spPr>
          <a:xfrm>
            <a:off x="2637250" y="357589"/>
            <a:ext cx="5562000" cy="442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3000"/>
              <a:buNone/>
            </a:pPr>
            <a:r>
              <a:rPr lang="en" sz="2400"/>
              <a:t>The exception class is the main exception type and when written in a catch block, it can catch any exception thrown. But there are other exception types that are more specific. We use these exceptions if we want to handle certain types of exceptions differently. We can write multiple catch blocks and handle different types of exceptions differently.</a:t>
            </a:r>
            <a:endParaRPr sz="2400"/>
          </a:p>
        </p:txBody>
      </p:sp>
      <p:sp>
        <p:nvSpPr>
          <p:cNvPr id="143" name="Google Shape;143;p21"/>
          <p:cNvSpPr txBox="1"/>
          <p:nvPr>
            <p:ph idx="12" type="sldNum"/>
          </p:nvPr>
        </p:nvSpPr>
        <p:spPr>
          <a:xfrm>
            <a:off x="109075" y="146024"/>
            <a:ext cx="1807200" cy="125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600"/>
              <a:buNone/>
            </a:pPr>
            <a:fld id="{00000000-1234-1234-1234-123412341234}" type="slidenum">
              <a:rPr lang="en"/>
              <a:t>‹#›</a:t>
            </a:fld>
            <a:endParaRPr/>
          </a:p>
        </p:txBody>
      </p:sp>
      <p:grpSp>
        <p:nvGrpSpPr>
          <p:cNvPr id="144" name="Google Shape;144;p21"/>
          <p:cNvGrpSpPr/>
          <p:nvPr/>
        </p:nvGrpSpPr>
        <p:grpSpPr>
          <a:xfrm>
            <a:off x="7237200" y="4446050"/>
            <a:ext cx="1787850" cy="585600"/>
            <a:chOff x="6701425" y="4446050"/>
            <a:chExt cx="1787850" cy="585600"/>
          </a:xfrm>
        </p:grpSpPr>
        <p:pic>
          <p:nvPicPr>
            <p:cNvPr id="145" name="Google Shape;145;p21"/>
            <p:cNvPicPr preferRelativeResize="0"/>
            <p:nvPr/>
          </p:nvPicPr>
          <p:blipFill rotWithShape="1">
            <a:blip r:embed="rId3">
              <a:alphaModFix/>
            </a:blip>
            <a:srcRect b="0" l="0" r="0" t="0"/>
            <a:stretch/>
          </p:blipFill>
          <p:spPr>
            <a:xfrm>
              <a:off x="6701425" y="4486438"/>
              <a:ext cx="514350" cy="504825"/>
            </a:xfrm>
            <a:prstGeom prst="rect">
              <a:avLst/>
            </a:prstGeom>
            <a:noFill/>
            <a:ln>
              <a:noFill/>
            </a:ln>
          </p:spPr>
        </p:pic>
        <p:sp>
          <p:nvSpPr>
            <p:cNvPr id="146" name="Google Shape;146;p21"/>
            <p:cNvSpPr txBox="1"/>
            <p:nvPr/>
          </p:nvSpPr>
          <p:spPr>
            <a:xfrm>
              <a:off x="7215775" y="4446050"/>
              <a:ext cx="1273500" cy="58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C4587"/>
                  </a:solidFill>
                  <a:latin typeface="Arial Black"/>
                  <a:ea typeface="Arial Black"/>
                  <a:cs typeface="Arial Black"/>
                  <a:sym typeface="Arial Black"/>
                </a:rPr>
                <a:t>SEDC 2019</a:t>
              </a:r>
              <a:r>
                <a:rPr b="0" i="0" lang="en" sz="1400" u="none" cap="none" strike="noStrike">
                  <a:solidFill>
                    <a:srgbClr val="5E85B9"/>
                  </a:solidFill>
                  <a:latin typeface="Arial Black"/>
                  <a:ea typeface="Arial Black"/>
                  <a:cs typeface="Arial Black"/>
                  <a:sym typeface="Arial Black"/>
                </a:rPr>
                <a:t> </a:t>
              </a:r>
              <a:endParaRPr b="0" i="0" sz="1400" u="none" cap="none" strike="noStrike">
                <a:solidFill>
                  <a:srgbClr val="5E85B9"/>
                </a:solidFill>
                <a:latin typeface="Arial Black"/>
                <a:ea typeface="Arial Black"/>
                <a:cs typeface="Arial Black"/>
                <a:sym typeface="Arial Black"/>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9FC5E8"/>
                  </a:solidFill>
                  <a:latin typeface="Arial Black"/>
                  <a:ea typeface="Arial Black"/>
                  <a:cs typeface="Arial Black"/>
                  <a:sym typeface="Arial Black"/>
                </a:rPr>
                <a:t>C# Basic</a:t>
              </a:r>
              <a:endParaRPr b="0" i="0" sz="1400" u="none" cap="none" strike="noStrike">
                <a:solidFill>
                  <a:srgbClr val="9FC5E8"/>
                </a:solidFill>
                <a:latin typeface="Arial Black"/>
                <a:ea typeface="Arial Black"/>
                <a:cs typeface="Arial Black"/>
                <a:sym typeface="Arial Black"/>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