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alBlack-regular.fntdata"/><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Discussion about the benefits of inheritance. Maybe some benefits that they saw in JavaScript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Google Shape;10;p2"/>
          <p:cNvPicPr preferRelativeResize="0"/>
          <p:nvPr/>
        </p:nvPicPr>
        <p:blipFill rotWithShape="1">
          <a:blip r:embed="rId2">
            <a:alphaModFix amt="40000"/>
          </a:blip>
          <a:srcRect b="30859" l="0" r="0" t="30860"/>
          <a:stretch/>
        </p:blipFill>
        <p:spPr>
          <a:xfrm>
            <a:off x="0" y="-2"/>
            <a:ext cx="9144000" cy="1968874"/>
          </a:xfrm>
          <a:prstGeom prst="rect">
            <a:avLst/>
          </a:prstGeom>
          <a:noFill/>
          <a:ln>
            <a:noFill/>
          </a:ln>
        </p:spPr>
      </p:pic>
      <p:sp>
        <p:nvSpPr>
          <p:cNvPr id="11" name="Google Shape;11;p2"/>
          <p:cNvSpPr txBox="1"/>
          <p:nvPr>
            <p:ph type="ctrTitle"/>
          </p:nvPr>
        </p:nvSpPr>
        <p:spPr>
          <a:xfrm>
            <a:off x="2786525" y="1968875"/>
            <a:ext cx="5859600" cy="27663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164145" y="4406300"/>
            <a:ext cx="2346900" cy="519600"/>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360"/>
              </a:spcBef>
              <a:spcAft>
                <a:spcPts val="0"/>
              </a:spcAft>
              <a:buSzPts val="1800"/>
              <a:buNone/>
              <a:defRPr sz="1800"/>
            </a:lvl1pPr>
          </a:lstStyle>
          <a:p/>
        </p:txBody>
      </p:sp>
      <p:sp>
        <p:nvSpPr>
          <p:cNvPr id="54" name="Google Shape;54;p1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bg>
      <p:bgPr>
        <a:solidFill>
          <a:srgbClr val="6FA8DC"/>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solidFill>
          <a:srgbClr val="6FA8DC"/>
        </a:solidFill>
      </p:bgPr>
    </p:bg>
    <p:spTree>
      <p:nvGrpSpPr>
        <p:cNvPr id="12" name="Shape 12"/>
        <p:cNvGrpSpPr/>
        <p:nvPr/>
      </p:nvGrpSpPr>
      <p:grpSpPr>
        <a:xfrm>
          <a:off x="0" y="0"/>
          <a:ext cx="0" cy="0"/>
          <a:chOff x="0" y="0"/>
          <a:chExt cx="0" cy="0"/>
        </a:xfrm>
      </p:grpSpPr>
      <p:pic>
        <p:nvPicPr>
          <p:cNvPr descr="aemelia_icons.png" id="13" name="Google Shape;13;p3"/>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14" name="Google Shape;14;p3"/>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 name="Google Shape;15;p3"/>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6" name="Google Shape;16;p3"/>
          <p:cNvSpPr txBox="1"/>
          <p:nvPr>
            <p:ph idx="1" type="body"/>
          </p:nvPr>
        </p:nvSpPr>
        <p:spPr>
          <a:xfrm>
            <a:off x="2874625" y="275339"/>
            <a:ext cx="5562000" cy="4428300"/>
          </a:xfrm>
          <a:prstGeom prst="rect">
            <a:avLst/>
          </a:prstGeom>
          <a:noFill/>
          <a:ln>
            <a:noFill/>
          </a:ln>
        </p:spPr>
        <p:txBody>
          <a:bodyPr anchorCtr="0" anchor="t" bIns="91425" lIns="91425" spcFirstLastPara="1" rIns="91425" wrap="square" tIns="91425"/>
          <a:lstStyle>
            <a:lvl1pPr indent="-419100" lvl="0" marL="457200" algn="l">
              <a:lnSpc>
                <a:spcPct val="100000"/>
              </a:lnSpc>
              <a:spcBef>
                <a:spcPts val="600"/>
              </a:spcBef>
              <a:spcAft>
                <a:spcPts val="0"/>
              </a:spcAft>
              <a:buClr>
                <a:srgbClr val="6FA8DC"/>
              </a:buClr>
              <a:buSzPts val="3000"/>
              <a:buChar char="▸"/>
              <a:defRPr/>
            </a:lvl1pPr>
            <a:lvl2pPr indent="-381000" lvl="1" marL="914400" algn="l">
              <a:lnSpc>
                <a:spcPct val="100000"/>
              </a:lnSpc>
              <a:spcBef>
                <a:spcPts val="0"/>
              </a:spcBef>
              <a:spcAft>
                <a:spcPts val="0"/>
              </a:spcAft>
              <a:buClr>
                <a:srgbClr val="6FA8DC"/>
              </a:buClr>
              <a:buSzPts val="2400"/>
              <a:buChar char="▹"/>
              <a:defRPr/>
            </a:lvl2pPr>
            <a:lvl3pPr indent="-381000" lvl="2" marL="1371600" algn="l">
              <a:lnSpc>
                <a:spcPct val="100000"/>
              </a:lnSpc>
              <a:spcBef>
                <a:spcPts val="0"/>
              </a:spcBef>
              <a:spcAft>
                <a:spcPts val="0"/>
              </a:spcAft>
              <a:buClr>
                <a:srgbClr val="6FA8DC"/>
              </a:buClr>
              <a:buSzPts val="2400"/>
              <a:buChar char="■"/>
              <a:defRPr/>
            </a:lvl3pPr>
            <a:lvl4pPr indent="-342900" lvl="3" marL="1828800" algn="l">
              <a:lnSpc>
                <a:spcPct val="100000"/>
              </a:lnSpc>
              <a:spcBef>
                <a:spcPts val="0"/>
              </a:spcBef>
              <a:spcAft>
                <a:spcPts val="0"/>
              </a:spcAft>
              <a:buClr>
                <a:srgbClr val="6FA8DC"/>
              </a:buClr>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7" name="Google Shape;17;p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type="blank">
  <p:cSld name="BLANK">
    <p:spTree>
      <p:nvGrpSpPr>
        <p:cNvPr id="18" name="Shape 18"/>
        <p:cNvGrpSpPr/>
        <p:nvPr/>
      </p:nvGrpSpPr>
      <p:grpSpPr>
        <a:xfrm>
          <a:off x="0" y="0"/>
          <a:ext cx="0" cy="0"/>
          <a:chOff x="0" y="0"/>
          <a:chExt cx="0" cy="0"/>
        </a:xfrm>
      </p:grpSpPr>
      <p:sp>
        <p:nvSpPr>
          <p:cNvPr id="19" name="Google Shape;19;p4"/>
          <p:cNvSpPr/>
          <p:nvPr/>
        </p:nvSpPr>
        <p:spPr>
          <a:xfrm>
            <a:off x="0" y="0"/>
            <a:ext cx="2095200" cy="5143200"/>
          </a:xfrm>
          <a:prstGeom prst="rect">
            <a:avLst/>
          </a:prstGeom>
          <a:solidFill>
            <a:srgbClr val="073763">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 name="Google Shape;20;p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1" name="Shape 21"/>
        <p:cNvGrpSpPr/>
        <p:nvPr/>
      </p:nvGrpSpPr>
      <p:grpSpPr>
        <a:xfrm>
          <a:off x="0" y="0"/>
          <a:ext cx="0" cy="0"/>
          <a:chOff x="0" y="0"/>
          <a:chExt cx="0" cy="0"/>
        </a:xfrm>
      </p:grpSpPr>
      <p:pic>
        <p:nvPicPr>
          <p:cNvPr descr="aemelia_icons.png" id="22" name="Google Shape;22;p5"/>
          <p:cNvPicPr preferRelativeResize="0"/>
          <p:nvPr/>
        </p:nvPicPr>
        <p:blipFill rotWithShape="1">
          <a:blip r:embed="rId2">
            <a:alphaModFix amt="20000"/>
          </a:blip>
          <a:srcRect b="30859" l="0" r="0" t="30860"/>
          <a:stretch/>
        </p:blipFill>
        <p:spPr>
          <a:xfrm>
            <a:off x="0" y="-2"/>
            <a:ext cx="9144000" cy="1968874"/>
          </a:xfrm>
          <a:prstGeom prst="rect">
            <a:avLst/>
          </a:prstGeom>
          <a:noFill/>
          <a:ln>
            <a:noFill/>
          </a:ln>
        </p:spPr>
      </p:pic>
      <p:sp>
        <p:nvSpPr>
          <p:cNvPr id="23" name="Google Shape;23;p5"/>
          <p:cNvSpPr txBox="1"/>
          <p:nvPr>
            <p:ph type="ctrTitle"/>
          </p:nvPr>
        </p:nvSpPr>
        <p:spPr>
          <a:xfrm>
            <a:off x="2970175" y="3107350"/>
            <a:ext cx="5792700" cy="1159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073763"/>
              </a:buClr>
              <a:buSzPts val="4800"/>
              <a:buNone/>
              <a:defRPr sz="4800">
                <a:solidFill>
                  <a:srgbClr val="073763"/>
                </a:solidFill>
              </a:defRPr>
            </a:lvl1pPr>
            <a:lvl2pPr lvl="1" algn="r">
              <a:lnSpc>
                <a:spcPct val="100000"/>
              </a:lnSpc>
              <a:spcBef>
                <a:spcPts val="0"/>
              </a:spcBef>
              <a:spcAft>
                <a:spcPts val="0"/>
              </a:spcAft>
              <a:buClr>
                <a:srgbClr val="073763"/>
              </a:buClr>
              <a:buSzPts val="4800"/>
              <a:buNone/>
              <a:defRPr sz="4800">
                <a:solidFill>
                  <a:srgbClr val="073763"/>
                </a:solidFill>
              </a:defRPr>
            </a:lvl2pPr>
            <a:lvl3pPr lvl="2" algn="r">
              <a:lnSpc>
                <a:spcPct val="100000"/>
              </a:lnSpc>
              <a:spcBef>
                <a:spcPts val="0"/>
              </a:spcBef>
              <a:spcAft>
                <a:spcPts val="0"/>
              </a:spcAft>
              <a:buClr>
                <a:srgbClr val="073763"/>
              </a:buClr>
              <a:buSzPts val="4800"/>
              <a:buNone/>
              <a:defRPr sz="4800">
                <a:solidFill>
                  <a:srgbClr val="073763"/>
                </a:solidFill>
              </a:defRPr>
            </a:lvl3pPr>
            <a:lvl4pPr lvl="3" algn="r">
              <a:lnSpc>
                <a:spcPct val="100000"/>
              </a:lnSpc>
              <a:spcBef>
                <a:spcPts val="0"/>
              </a:spcBef>
              <a:spcAft>
                <a:spcPts val="0"/>
              </a:spcAft>
              <a:buClr>
                <a:srgbClr val="073763"/>
              </a:buClr>
              <a:buSzPts val="4800"/>
              <a:buNone/>
              <a:defRPr sz="4800">
                <a:solidFill>
                  <a:srgbClr val="073763"/>
                </a:solidFill>
              </a:defRPr>
            </a:lvl4pPr>
            <a:lvl5pPr lvl="4" algn="r">
              <a:lnSpc>
                <a:spcPct val="100000"/>
              </a:lnSpc>
              <a:spcBef>
                <a:spcPts val="0"/>
              </a:spcBef>
              <a:spcAft>
                <a:spcPts val="0"/>
              </a:spcAft>
              <a:buClr>
                <a:srgbClr val="073763"/>
              </a:buClr>
              <a:buSzPts val="4800"/>
              <a:buNone/>
              <a:defRPr sz="4800">
                <a:solidFill>
                  <a:srgbClr val="073763"/>
                </a:solidFill>
              </a:defRPr>
            </a:lvl5pPr>
            <a:lvl6pPr lvl="5" algn="r">
              <a:lnSpc>
                <a:spcPct val="100000"/>
              </a:lnSpc>
              <a:spcBef>
                <a:spcPts val="0"/>
              </a:spcBef>
              <a:spcAft>
                <a:spcPts val="0"/>
              </a:spcAft>
              <a:buClr>
                <a:srgbClr val="073763"/>
              </a:buClr>
              <a:buSzPts val="4800"/>
              <a:buNone/>
              <a:defRPr sz="4800">
                <a:solidFill>
                  <a:srgbClr val="073763"/>
                </a:solidFill>
              </a:defRPr>
            </a:lvl6pPr>
            <a:lvl7pPr lvl="6" algn="r">
              <a:lnSpc>
                <a:spcPct val="100000"/>
              </a:lnSpc>
              <a:spcBef>
                <a:spcPts val="0"/>
              </a:spcBef>
              <a:spcAft>
                <a:spcPts val="0"/>
              </a:spcAft>
              <a:buClr>
                <a:srgbClr val="073763"/>
              </a:buClr>
              <a:buSzPts val="4800"/>
              <a:buNone/>
              <a:defRPr sz="4800">
                <a:solidFill>
                  <a:srgbClr val="073763"/>
                </a:solidFill>
              </a:defRPr>
            </a:lvl7pPr>
            <a:lvl8pPr lvl="7" algn="r">
              <a:lnSpc>
                <a:spcPct val="100000"/>
              </a:lnSpc>
              <a:spcBef>
                <a:spcPts val="0"/>
              </a:spcBef>
              <a:spcAft>
                <a:spcPts val="0"/>
              </a:spcAft>
              <a:buClr>
                <a:srgbClr val="073763"/>
              </a:buClr>
              <a:buSzPts val="4800"/>
              <a:buNone/>
              <a:defRPr sz="4800">
                <a:solidFill>
                  <a:srgbClr val="073763"/>
                </a:solidFill>
              </a:defRPr>
            </a:lvl8pPr>
            <a:lvl9pPr lvl="8" algn="r">
              <a:lnSpc>
                <a:spcPct val="100000"/>
              </a:lnSpc>
              <a:spcBef>
                <a:spcPts val="0"/>
              </a:spcBef>
              <a:spcAft>
                <a:spcPts val="0"/>
              </a:spcAft>
              <a:buClr>
                <a:srgbClr val="073763"/>
              </a:buClr>
              <a:buSzPts val="4800"/>
              <a:buNone/>
              <a:defRPr sz="4800">
                <a:solidFill>
                  <a:srgbClr val="073763"/>
                </a:solidFill>
              </a:defRPr>
            </a:lvl9pPr>
          </a:lstStyle>
          <a:p/>
        </p:txBody>
      </p:sp>
      <p:sp>
        <p:nvSpPr>
          <p:cNvPr id="24" name="Google Shape;24;p5"/>
          <p:cNvSpPr txBox="1"/>
          <p:nvPr>
            <p:ph idx="1" type="subTitle"/>
          </p:nvPr>
        </p:nvSpPr>
        <p:spPr>
          <a:xfrm>
            <a:off x="2970175" y="3906852"/>
            <a:ext cx="5792700" cy="784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SzPts val="2400"/>
              <a:buNone/>
              <a:defRPr sz="2400">
                <a:solidFill>
                  <a:srgbClr val="6FA8DC"/>
                </a:solidFill>
              </a:defRPr>
            </a:lvl1pPr>
            <a:lvl2pPr lvl="1" algn="r">
              <a:lnSpc>
                <a:spcPct val="100000"/>
              </a:lnSpc>
              <a:spcBef>
                <a:spcPts val="0"/>
              </a:spcBef>
              <a:spcAft>
                <a:spcPts val="0"/>
              </a:spcAft>
              <a:buSzPts val="2400"/>
              <a:buNone/>
              <a:defRPr>
                <a:solidFill>
                  <a:srgbClr val="6FA8DC"/>
                </a:solidFill>
              </a:defRPr>
            </a:lvl2pPr>
            <a:lvl3pPr lvl="2" algn="r">
              <a:lnSpc>
                <a:spcPct val="100000"/>
              </a:lnSpc>
              <a:spcBef>
                <a:spcPts val="0"/>
              </a:spcBef>
              <a:spcAft>
                <a:spcPts val="0"/>
              </a:spcAft>
              <a:buSzPts val="2400"/>
              <a:buNone/>
              <a:defRPr>
                <a:solidFill>
                  <a:srgbClr val="6FA8DC"/>
                </a:solidFill>
              </a:defRPr>
            </a:lvl3pPr>
            <a:lvl4pPr lvl="3" algn="r">
              <a:lnSpc>
                <a:spcPct val="100000"/>
              </a:lnSpc>
              <a:spcBef>
                <a:spcPts val="0"/>
              </a:spcBef>
              <a:spcAft>
                <a:spcPts val="0"/>
              </a:spcAft>
              <a:buSzPts val="2400"/>
              <a:buNone/>
              <a:defRPr sz="2400">
                <a:solidFill>
                  <a:srgbClr val="6FA8DC"/>
                </a:solidFill>
              </a:defRPr>
            </a:lvl4pPr>
            <a:lvl5pPr lvl="4" algn="r">
              <a:lnSpc>
                <a:spcPct val="100000"/>
              </a:lnSpc>
              <a:spcBef>
                <a:spcPts val="0"/>
              </a:spcBef>
              <a:spcAft>
                <a:spcPts val="0"/>
              </a:spcAft>
              <a:buClr>
                <a:srgbClr val="6FA8DC"/>
              </a:buClr>
              <a:buSzPts val="2400"/>
              <a:buNone/>
              <a:defRPr sz="2400">
                <a:solidFill>
                  <a:srgbClr val="6FA8DC"/>
                </a:solidFill>
              </a:defRPr>
            </a:lvl5pPr>
            <a:lvl6pPr lvl="5" algn="r">
              <a:lnSpc>
                <a:spcPct val="100000"/>
              </a:lnSpc>
              <a:spcBef>
                <a:spcPts val="0"/>
              </a:spcBef>
              <a:spcAft>
                <a:spcPts val="0"/>
              </a:spcAft>
              <a:buClr>
                <a:srgbClr val="6FA8DC"/>
              </a:buClr>
              <a:buSzPts val="2400"/>
              <a:buNone/>
              <a:defRPr sz="2400">
                <a:solidFill>
                  <a:srgbClr val="6FA8DC"/>
                </a:solidFill>
              </a:defRPr>
            </a:lvl6pPr>
            <a:lvl7pPr lvl="6" algn="r">
              <a:lnSpc>
                <a:spcPct val="100000"/>
              </a:lnSpc>
              <a:spcBef>
                <a:spcPts val="0"/>
              </a:spcBef>
              <a:spcAft>
                <a:spcPts val="0"/>
              </a:spcAft>
              <a:buClr>
                <a:srgbClr val="6FA8DC"/>
              </a:buClr>
              <a:buSzPts val="2400"/>
              <a:buNone/>
              <a:defRPr sz="2400">
                <a:solidFill>
                  <a:srgbClr val="6FA8DC"/>
                </a:solidFill>
              </a:defRPr>
            </a:lvl7pPr>
            <a:lvl8pPr lvl="7" algn="r">
              <a:lnSpc>
                <a:spcPct val="100000"/>
              </a:lnSpc>
              <a:spcBef>
                <a:spcPts val="0"/>
              </a:spcBef>
              <a:spcAft>
                <a:spcPts val="0"/>
              </a:spcAft>
              <a:buClr>
                <a:srgbClr val="6FA8DC"/>
              </a:buClr>
              <a:buSzPts val="2400"/>
              <a:buNone/>
              <a:defRPr sz="2400">
                <a:solidFill>
                  <a:srgbClr val="6FA8DC"/>
                </a:solidFill>
              </a:defRPr>
            </a:lvl8pPr>
            <a:lvl9pPr lvl="8" algn="r">
              <a:lnSpc>
                <a:spcPct val="100000"/>
              </a:lnSpc>
              <a:spcBef>
                <a:spcPts val="0"/>
              </a:spcBef>
              <a:spcAft>
                <a:spcPts val="0"/>
              </a:spcAft>
              <a:buClr>
                <a:srgbClr val="6FA8DC"/>
              </a:buClr>
              <a:buSzPts val="2400"/>
              <a:buNone/>
              <a:defRPr sz="2400">
                <a:solidFill>
                  <a:srgbClr val="6FA8DC"/>
                </a:solidFill>
              </a:defRPr>
            </a:lvl9pPr>
          </a:lstStyle>
          <a:p/>
        </p:txBody>
      </p:sp>
      <p:sp>
        <p:nvSpPr>
          <p:cNvPr id="25" name="Google Shape;25;p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2">
    <p:spTree>
      <p:nvGrpSpPr>
        <p:cNvPr id="26" name="Shape 26"/>
        <p:cNvGrpSpPr/>
        <p:nvPr/>
      </p:nvGrpSpPr>
      <p:grpSpPr>
        <a:xfrm>
          <a:off x="0" y="0"/>
          <a:ext cx="0" cy="0"/>
          <a:chOff x="0" y="0"/>
          <a:chExt cx="0" cy="0"/>
        </a:xfrm>
      </p:grpSpPr>
      <p:sp>
        <p:nvSpPr>
          <p:cNvPr id="27" name="Google Shape;27;p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8" name="Shape 28"/>
        <p:cNvGrpSpPr/>
        <p:nvPr/>
      </p:nvGrpSpPr>
      <p:grpSpPr>
        <a:xfrm>
          <a:off x="0" y="0"/>
          <a:ext cx="0" cy="0"/>
          <a:chOff x="0" y="0"/>
          <a:chExt cx="0" cy="0"/>
        </a:xfrm>
      </p:grpSpPr>
      <p:pic>
        <p:nvPicPr>
          <p:cNvPr descr="aemelia_icons.png" id="29" name="Google Shape;29;p7"/>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30" name="Google Shape;30;p7"/>
          <p:cNvSpPr txBox="1"/>
          <p:nvPr>
            <p:ph idx="1" type="body"/>
          </p:nvPr>
        </p:nvSpPr>
        <p:spPr>
          <a:xfrm>
            <a:off x="1784250" y="222075"/>
            <a:ext cx="6549300" cy="2607300"/>
          </a:xfrm>
          <a:prstGeom prst="rect">
            <a:avLst/>
          </a:prstGeom>
          <a:noFill/>
          <a:ln>
            <a:noFill/>
          </a:ln>
        </p:spPr>
        <p:txBody>
          <a:bodyPr anchorCtr="0" anchor="t" bIns="91425" lIns="91425" spcFirstLastPara="1" rIns="91425" wrap="square" tIns="91425"/>
          <a:lstStyle>
            <a:lvl1pPr indent="-482600" lvl="0" marL="457200" algn="l">
              <a:lnSpc>
                <a:spcPct val="100000"/>
              </a:lnSpc>
              <a:spcBef>
                <a:spcPts val="600"/>
              </a:spcBef>
              <a:spcAft>
                <a:spcPts val="0"/>
              </a:spcAft>
              <a:buSzPts val="4000"/>
              <a:buChar char="▸"/>
              <a:defRPr b="1" i="1" sz="4000"/>
            </a:lvl1pPr>
            <a:lvl2pPr indent="-482600" lvl="1" marL="914400" algn="l">
              <a:lnSpc>
                <a:spcPct val="100000"/>
              </a:lnSpc>
              <a:spcBef>
                <a:spcPts val="0"/>
              </a:spcBef>
              <a:spcAft>
                <a:spcPts val="0"/>
              </a:spcAft>
              <a:buSzPts val="4000"/>
              <a:buChar char="▹"/>
              <a:defRPr b="1" i="1" sz="4000"/>
            </a:lvl2pPr>
            <a:lvl3pPr indent="-482600" lvl="2" marL="1371600" algn="l">
              <a:lnSpc>
                <a:spcPct val="100000"/>
              </a:lnSpc>
              <a:spcBef>
                <a:spcPts val="0"/>
              </a:spcBef>
              <a:spcAft>
                <a:spcPts val="0"/>
              </a:spcAft>
              <a:buSzPts val="4000"/>
              <a:buChar char="■"/>
              <a:defRPr b="1" i="1" sz="4000"/>
            </a:lvl3pPr>
            <a:lvl4pPr indent="-482600" lvl="3" marL="1828800" algn="l">
              <a:lnSpc>
                <a:spcPct val="100000"/>
              </a:lnSpc>
              <a:spcBef>
                <a:spcPts val="0"/>
              </a:spcBef>
              <a:spcAft>
                <a:spcPts val="0"/>
              </a:spcAft>
              <a:buSzPts val="4000"/>
              <a:buChar char="●"/>
              <a:defRPr b="1" i="1" sz="4000"/>
            </a:lvl4pPr>
            <a:lvl5pPr indent="-482600" lvl="4" marL="2286000" algn="l">
              <a:lnSpc>
                <a:spcPct val="100000"/>
              </a:lnSpc>
              <a:spcBef>
                <a:spcPts val="0"/>
              </a:spcBef>
              <a:spcAft>
                <a:spcPts val="0"/>
              </a:spcAft>
              <a:buSzPts val="4000"/>
              <a:buChar char="○"/>
              <a:defRPr b="1" i="1" sz="4000"/>
            </a:lvl5pPr>
            <a:lvl6pPr indent="-482600" lvl="5" marL="2743200" algn="l">
              <a:lnSpc>
                <a:spcPct val="100000"/>
              </a:lnSpc>
              <a:spcBef>
                <a:spcPts val="0"/>
              </a:spcBef>
              <a:spcAft>
                <a:spcPts val="0"/>
              </a:spcAft>
              <a:buSzPts val="4000"/>
              <a:buChar char="■"/>
              <a:defRPr b="1" i="1" sz="4000"/>
            </a:lvl6pPr>
            <a:lvl7pPr indent="-482600" lvl="6" marL="3200400" algn="l">
              <a:lnSpc>
                <a:spcPct val="100000"/>
              </a:lnSpc>
              <a:spcBef>
                <a:spcPts val="0"/>
              </a:spcBef>
              <a:spcAft>
                <a:spcPts val="0"/>
              </a:spcAft>
              <a:buSzPts val="4000"/>
              <a:buChar char="●"/>
              <a:defRPr b="1" i="1" sz="4000"/>
            </a:lvl7pPr>
            <a:lvl8pPr indent="-482600" lvl="7" marL="3657600" algn="l">
              <a:lnSpc>
                <a:spcPct val="100000"/>
              </a:lnSpc>
              <a:spcBef>
                <a:spcPts val="0"/>
              </a:spcBef>
              <a:spcAft>
                <a:spcPts val="0"/>
              </a:spcAft>
              <a:buSzPts val="4000"/>
              <a:buChar char="○"/>
              <a:defRPr b="1" i="1" sz="4000"/>
            </a:lvl8pPr>
            <a:lvl9pPr indent="-482600" lvl="8" marL="4114800" algn="l">
              <a:lnSpc>
                <a:spcPct val="100000"/>
              </a:lnSpc>
              <a:spcBef>
                <a:spcPts val="0"/>
              </a:spcBef>
              <a:spcAft>
                <a:spcPts val="0"/>
              </a:spcAft>
              <a:buSzPts val="4000"/>
              <a:buChar char="■"/>
              <a:defRPr b="1" i="1" sz="4000"/>
            </a:lvl9pPr>
          </a:lstStyle>
          <a:p/>
        </p:txBody>
      </p:sp>
      <p:sp>
        <p:nvSpPr>
          <p:cNvPr id="31" name="Google Shape;31;p7"/>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solidFill>
          <a:srgbClr val="6FA8DC"/>
        </a:solidFill>
      </p:bgPr>
    </p:bg>
    <p:spTree>
      <p:nvGrpSpPr>
        <p:cNvPr id="32" name="Shape 32"/>
        <p:cNvGrpSpPr/>
        <p:nvPr/>
      </p:nvGrpSpPr>
      <p:grpSpPr>
        <a:xfrm>
          <a:off x="0" y="0"/>
          <a:ext cx="0" cy="0"/>
          <a:chOff x="0" y="0"/>
          <a:chExt cx="0" cy="0"/>
        </a:xfrm>
      </p:grpSpPr>
      <p:pic>
        <p:nvPicPr>
          <p:cNvPr descr="aemelia_icons.png" id="33" name="Google Shape;33;p8"/>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4" name="Google Shape;34;p8"/>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5" name="Google Shape;35;p8"/>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6" name="Google Shape;36;p8"/>
          <p:cNvSpPr txBox="1"/>
          <p:nvPr>
            <p:ph idx="1" type="body"/>
          </p:nvPr>
        </p:nvSpPr>
        <p:spPr>
          <a:xfrm>
            <a:off x="2544225" y="297367"/>
            <a:ext cx="2981400" cy="46614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37" name="Google Shape;37;p8"/>
          <p:cNvSpPr txBox="1"/>
          <p:nvPr>
            <p:ph idx="2" type="body"/>
          </p:nvPr>
        </p:nvSpPr>
        <p:spPr>
          <a:xfrm>
            <a:off x="5705276" y="297367"/>
            <a:ext cx="2981400" cy="46614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38" name="Google Shape;38;p8"/>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solidFill>
          <a:srgbClr val="6FA8DC"/>
        </a:solidFill>
      </p:bgPr>
    </p:bg>
    <p:spTree>
      <p:nvGrpSpPr>
        <p:cNvPr id="39" name="Shape 39"/>
        <p:cNvGrpSpPr/>
        <p:nvPr/>
      </p:nvGrpSpPr>
      <p:grpSpPr>
        <a:xfrm>
          <a:off x="0" y="0"/>
          <a:ext cx="0" cy="0"/>
          <a:chOff x="0" y="0"/>
          <a:chExt cx="0" cy="0"/>
        </a:xfrm>
      </p:grpSpPr>
      <p:pic>
        <p:nvPicPr>
          <p:cNvPr descr="aemelia_icons.png" id="40" name="Google Shape;40;p9"/>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1" name="Google Shape;41;p9"/>
          <p:cNvSpPr/>
          <p:nvPr/>
        </p:nvSpPr>
        <p:spPr>
          <a:xfrm flipH="1">
            <a:off x="2095200" y="0"/>
            <a:ext cx="7048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2" name="Google Shape;42;p9"/>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43" name="Google Shape;43;p9"/>
          <p:cNvSpPr txBox="1"/>
          <p:nvPr>
            <p:ph idx="1" type="body"/>
          </p:nvPr>
        </p:nvSpPr>
        <p:spPr>
          <a:xfrm>
            <a:off x="2445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p9"/>
          <p:cNvSpPr txBox="1"/>
          <p:nvPr>
            <p:ph idx="2" type="body"/>
          </p:nvPr>
        </p:nvSpPr>
        <p:spPr>
          <a:xfrm>
            <a:off x="4617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9"/>
          <p:cNvSpPr txBox="1"/>
          <p:nvPr>
            <p:ph idx="3" type="body"/>
          </p:nvPr>
        </p:nvSpPr>
        <p:spPr>
          <a:xfrm>
            <a:off x="6789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9"/>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6FA8DC"/>
        </a:solidFill>
      </p:bgPr>
    </p:bg>
    <p:spTree>
      <p:nvGrpSpPr>
        <p:cNvPr id="47" name="Shape 47"/>
        <p:cNvGrpSpPr/>
        <p:nvPr/>
      </p:nvGrpSpPr>
      <p:grpSpPr>
        <a:xfrm>
          <a:off x="0" y="0"/>
          <a:ext cx="0" cy="0"/>
          <a:chOff x="0" y="0"/>
          <a:chExt cx="0" cy="0"/>
        </a:xfrm>
      </p:grpSpPr>
      <p:pic>
        <p:nvPicPr>
          <p:cNvPr descr="aemelia_icons.png" id="48" name="Google Shape;48;p10"/>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9" name="Google Shape;49;p10"/>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0" name="Google Shape;50;p10"/>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51" name="Google Shape;51;p10"/>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74625" y="484600"/>
            <a:ext cx="5562000" cy="42078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6FA8DC"/>
              </a:buClr>
              <a:buSzPts val="3000"/>
              <a:buFont typeface="Roboto"/>
              <a:buChar char="▸"/>
              <a:defRPr b="0" i="0" sz="3000" u="none" cap="none" strike="noStrike">
                <a:solidFill>
                  <a:srgbClr val="073763"/>
                </a:solidFill>
                <a:latin typeface="Roboto"/>
                <a:ea typeface="Roboto"/>
                <a:cs typeface="Roboto"/>
                <a:sym typeface="Roboto"/>
              </a:defRPr>
            </a:lvl1pPr>
            <a:lvl2pPr indent="-381000" lvl="1" marL="914400" marR="0" rtl="0" algn="l">
              <a:lnSpc>
                <a:spcPct val="100000"/>
              </a:lnSpc>
              <a:spcBef>
                <a:spcPts val="0"/>
              </a:spcBef>
              <a:spcAft>
                <a:spcPts val="0"/>
              </a:spcAft>
              <a:buClr>
                <a:srgbClr val="6FA8DC"/>
              </a:buClr>
              <a:buSzPts val="2400"/>
              <a:buFont typeface="Roboto"/>
              <a:buChar char="▹"/>
              <a:defRPr b="0" i="0" sz="2400" u="none" cap="none" strike="noStrike">
                <a:solidFill>
                  <a:srgbClr val="073763"/>
                </a:solidFill>
                <a:latin typeface="Roboto"/>
                <a:ea typeface="Roboto"/>
                <a:cs typeface="Roboto"/>
                <a:sym typeface="Roboto"/>
              </a:defRPr>
            </a:lvl2pPr>
            <a:lvl3pPr indent="-381000" lvl="2" marL="1371600" marR="0" rtl="0" algn="l">
              <a:lnSpc>
                <a:spcPct val="100000"/>
              </a:lnSpc>
              <a:spcBef>
                <a:spcPts val="0"/>
              </a:spcBef>
              <a:spcAft>
                <a:spcPts val="0"/>
              </a:spcAft>
              <a:buClr>
                <a:srgbClr val="6FA8DC"/>
              </a:buClr>
              <a:buSzPts val="2400"/>
              <a:buFont typeface="Roboto"/>
              <a:buChar char="■"/>
              <a:defRPr b="0" i="0" sz="2400" u="none" cap="none" strike="noStrike">
                <a:solidFill>
                  <a:srgbClr val="073763"/>
                </a:solidFill>
                <a:latin typeface="Roboto"/>
                <a:ea typeface="Roboto"/>
                <a:cs typeface="Roboto"/>
                <a:sym typeface="Roboto"/>
              </a:defRPr>
            </a:lvl3pPr>
            <a:lvl4pPr indent="-342900" lvl="3" marL="1828800" marR="0" rtl="0" algn="l">
              <a:lnSpc>
                <a:spcPct val="100000"/>
              </a:lnSpc>
              <a:spcBef>
                <a:spcPts val="0"/>
              </a:spcBef>
              <a:spcAft>
                <a:spcPts val="0"/>
              </a:spcAft>
              <a:buClr>
                <a:srgbClr val="6FA8DC"/>
              </a:buClr>
              <a:buSzPts val="1800"/>
              <a:buFont typeface="Roboto"/>
              <a:buChar char="●"/>
              <a:defRPr b="0" i="0" sz="1800" u="none" cap="none" strike="noStrike">
                <a:solidFill>
                  <a:srgbClr val="073763"/>
                </a:solidFill>
                <a:latin typeface="Roboto"/>
                <a:ea typeface="Roboto"/>
                <a:cs typeface="Roboto"/>
                <a:sym typeface="Roboto"/>
              </a:defRPr>
            </a:lvl4pPr>
            <a:lvl5pPr indent="-342900" lvl="4" marL="22860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5pPr>
            <a:lvl6pPr indent="-342900" lvl="5" marL="27432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6pPr>
            <a:lvl7pPr indent="-342900" lvl="6" marL="32004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7pPr>
            <a:lvl8pPr indent="-342900" lvl="7" marL="36576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8pPr>
            <a:lvl9pPr indent="-342900" lvl="8" marL="41148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9pPr>
          </a:lstStyle>
          <a:p/>
        </p:txBody>
      </p:sp>
      <p:sp>
        <p:nvSpPr>
          <p:cNvPr id="7" name="Google Shape;7;p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8" name="Google Shape;8;p1"/>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1pPr>
            <a:lvl2pPr lvl="1"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2pPr>
            <a:lvl3pPr lvl="2"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3pPr>
            <a:lvl4pPr lvl="3"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4pPr>
            <a:lvl5pPr lvl="4"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5pPr>
            <a:lvl6pPr lvl="5"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6pPr>
            <a:lvl7pPr lvl="6"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7pPr>
            <a:lvl8pPr lvl="7"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8pPr>
            <a:lvl9pPr lvl="8"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753450" y="1734150"/>
            <a:ext cx="7893000" cy="1675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Inheritance in C#</a:t>
            </a:r>
            <a:endParaRPr/>
          </a:p>
        </p:txBody>
      </p:sp>
      <p:sp>
        <p:nvSpPr>
          <p:cNvPr id="62" name="Google Shape;62;p13"/>
          <p:cNvSpPr txBox="1"/>
          <p:nvPr/>
        </p:nvSpPr>
        <p:spPr>
          <a:xfrm>
            <a:off x="142875" y="4314963"/>
            <a:ext cx="6858000" cy="8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4587"/>
                </a:solidFill>
                <a:latin typeface="Arial Black"/>
                <a:ea typeface="Arial Black"/>
                <a:cs typeface="Arial Black"/>
                <a:sym typeface="Arial Black"/>
              </a:rPr>
              <a:t>Trainer:</a:t>
            </a:r>
            <a:r>
              <a:rPr b="0" i="0" lang="en" sz="1800" u="none" cap="none" strike="noStrike">
                <a:solidFill>
                  <a:srgbClr val="5E85B9"/>
                </a:solidFill>
                <a:latin typeface="Arial Black"/>
                <a:ea typeface="Arial Black"/>
                <a:cs typeface="Arial Black"/>
                <a:sym typeface="Arial Black"/>
              </a:rPr>
              <a:t> </a:t>
            </a:r>
            <a:r>
              <a:rPr lang="en" sz="1800">
                <a:solidFill>
                  <a:schemeClr val="lt1"/>
                </a:solidFill>
                <a:latin typeface="Arial Black"/>
                <a:ea typeface="Arial Black"/>
                <a:cs typeface="Arial Black"/>
                <a:sym typeface="Arial Black"/>
              </a:rPr>
              <a:t>Igor Mitkovski</a:t>
            </a:r>
            <a:r>
              <a:rPr b="0" i="0" lang="en" sz="1800" u="none" cap="none" strike="noStrike">
                <a:solidFill>
                  <a:schemeClr val="lt1"/>
                </a:solidFill>
                <a:latin typeface="Arial Black"/>
                <a:ea typeface="Arial Black"/>
                <a:cs typeface="Arial Black"/>
                <a:sym typeface="Arial Black"/>
              </a:rPr>
              <a:t> - </a:t>
            </a:r>
            <a:r>
              <a:rPr lang="en" sz="1800">
                <a:solidFill>
                  <a:schemeClr val="lt1"/>
                </a:solidFill>
              </a:rPr>
              <a:t>igor.mitkovski</a:t>
            </a:r>
            <a:r>
              <a:rPr b="0" i="0" lang="en" sz="1800" u="none" cap="none" strike="noStrike">
                <a:solidFill>
                  <a:schemeClr val="lt1"/>
                </a:solidFill>
                <a:latin typeface="Arial"/>
                <a:ea typeface="Arial"/>
                <a:cs typeface="Arial"/>
                <a:sym typeface="Arial"/>
              </a:rPr>
              <a:t>@gmail.com</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4587"/>
                </a:solidFill>
                <a:latin typeface="Arial Black"/>
                <a:ea typeface="Arial Black"/>
                <a:cs typeface="Arial Black"/>
                <a:sym typeface="Arial Black"/>
              </a:rPr>
              <a:t>Assistant:</a:t>
            </a:r>
            <a:r>
              <a:rPr b="0" i="0" lang="en" sz="1800" u="none" cap="none" strike="noStrike">
                <a:solidFill>
                  <a:srgbClr val="5E85B9"/>
                </a:solidFill>
                <a:latin typeface="Arial Black"/>
                <a:ea typeface="Arial Black"/>
                <a:cs typeface="Arial Black"/>
                <a:sym typeface="Arial Black"/>
              </a:rPr>
              <a:t> </a:t>
            </a:r>
            <a:r>
              <a:rPr lang="en" sz="1800">
                <a:solidFill>
                  <a:schemeClr val="lt1"/>
                </a:solidFill>
                <a:latin typeface="Arial Black"/>
                <a:ea typeface="Arial Black"/>
                <a:cs typeface="Arial Black"/>
                <a:sym typeface="Arial Black"/>
              </a:rPr>
              <a:t>Dejan Blazeski</a:t>
            </a:r>
            <a:r>
              <a:rPr b="0" i="0" lang="en" sz="1800" u="none" cap="none" strike="noStrike">
                <a:solidFill>
                  <a:schemeClr val="lt1"/>
                </a:solidFill>
                <a:latin typeface="Arial Black"/>
                <a:ea typeface="Arial Black"/>
                <a:cs typeface="Arial Black"/>
                <a:sym typeface="Arial Black"/>
              </a:rPr>
              <a:t> - </a:t>
            </a:r>
            <a:r>
              <a:rPr lang="en" sz="1800">
                <a:solidFill>
                  <a:schemeClr val="lt1"/>
                </a:solidFill>
              </a:rPr>
              <a:t>dejan.pblazheski</a:t>
            </a:r>
            <a:r>
              <a:rPr b="0" i="0" lang="en" sz="1800" u="none" cap="none" strike="noStrike">
                <a:solidFill>
                  <a:schemeClr val="lt1"/>
                </a:solidFill>
                <a:latin typeface="Arial"/>
                <a:ea typeface="Arial"/>
                <a:cs typeface="Arial"/>
                <a:sym typeface="Arial"/>
              </a:rPr>
              <a:t>@</a:t>
            </a:r>
            <a:r>
              <a:rPr lang="en" sz="1800">
                <a:solidFill>
                  <a:schemeClr val="lt1"/>
                </a:solidFill>
              </a:rPr>
              <a:t>seavus</a:t>
            </a:r>
            <a:r>
              <a:rPr b="0" i="0" lang="en" sz="1800" u="none" cap="none" strike="noStrike">
                <a:solidFill>
                  <a:schemeClr val="lt1"/>
                </a:solidFill>
                <a:latin typeface="Arial"/>
                <a:ea typeface="Arial"/>
                <a:cs typeface="Arial"/>
                <a:sym typeface="Arial"/>
              </a:rPr>
              <a:t>.com</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lt1"/>
              </a:solidFill>
              <a:latin typeface="Arial Black"/>
              <a:ea typeface="Arial Black"/>
              <a:cs typeface="Arial Black"/>
              <a:sym typeface="Arial Black"/>
            </a:endParaRPr>
          </a:p>
        </p:txBody>
      </p:sp>
      <p:grpSp>
        <p:nvGrpSpPr>
          <p:cNvPr id="63" name="Google Shape;63;p13"/>
          <p:cNvGrpSpPr/>
          <p:nvPr/>
        </p:nvGrpSpPr>
        <p:grpSpPr>
          <a:xfrm>
            <a:off x="7237200" y="4446050"/>
            <a:ext cx="1787850" cy="585600"/>
            <a:chOff x="6701425" y="4446050"/>
            <a:chExt cx="1787850" cy="585600"/>
          </a:xfrm>
        </p:grpSpPr>
        <p:pic>
          <p:nvPicPr>
            <p:cNvPr id="64" name="Google Shape;64;p13"/>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65" name="Google Shape;65;p13"/>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Black"/>
                  <a:ea typeface="Arial Black"/>
                  <a:cs typeface="Arial Black"/>
                  <a:sym typeface="Arial Black"/>
                </a:rPr>
                <a:t>C# Basic</a:t>
              </a:r>
              <a:endParaRPr b="0" i="0" sz="1400" u="none" cap="none" strike="noStrike">
                <a:solidFill>
                  <a:srgbClr val="FFFFFF"/>
                </a:solidFill>
                <a:latin typeface="Arial Black"/>
                <a:ea typeface="Arial Black"/>
                <a:cs typeface="Arial Black"/>
                <a:sym typeface="Arial Black"/>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1</a:t>
            </a:r>
            <a:endParaRPr/>
          </a:p>
        </p:txBody>
      </p:sp>
      <p:sp>
        <p:nvSpPr>
          <p:cNvPr id="148" name="Google Shape;148;p22"/>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49" name="Google Shape;149;p22"/>
          <p:cNvSpPr txBox="1"/>
          <p:nvPr>
            <p:ph idx="4294967295" type="body"/>
          </p:nvPr>
        </p:nvSpPr>
        <p:spPr>
          <a:xfrm>
            <a:off x="151350" y="1352325"/>
            <a:ext cx="8841300" cy="442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 class library project and in it create all classes</a:t>
            </a:r>
            <a:endParaRPr sz="24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 class called Employee with the following properties:</a:t>
            </a:r>
            <a:endParaRPr sz="2400">
              <a:solidFill>
                <a:schemeClr val="dk1"/>
              </a:solidFill>
              <a:latin typeface="Arial"/>
              <a:ea typeface="Arial"/>
              <a:cs typeface="Arial"/>
              <a:sym typeface="Arial"/>
            </a:endParaRPr>
          </a:p>
          <a:p>
            <a:pPr indent="-381000" lvl="1" marL="914400" rtl="0" algn="l">
              <a:lnSpc>
                <a:spcPct val="100000"/>
              </a:lnSpc>
              <a:spcBef>
                <a:spcPts val="0"/>
              </a:spcBef>
              <a:spcAft>
                <a:spcPts val="0"/>
              </a:spcAft>
              <a:buClr>
                <a:srgbClr val="3D85C6"/>
              </a:buClr>
              <a:buSzPts val="2400"/>
              <a:buFont typeface="Arial"/>
              <a:buChar char="▹"/>
            </a:pPr>
            <a:r>
              <a:rPr lang="en">
                <a:solidFill>
                  <a:schemeClr val="dk1"/>
                </a:solidFill>
                <a:latin typeface="Arial"/>
                <a:ea typeface="Arial"/>
                <a:cs typeface="Arial"/>
                <a:sym typeface="Arial"/>
              </a:rPr>
              <a:t>FirstName</a:t>
            </a:r>
            <a:endParaRPr>
              <a:solidFill>
                <a:schemeClr val="dk1"/>
              </a:solidFill>
              <a:latin typeface="Arial"/>
              <a:ea typeface="Arial"/>
              <a:cs typeface="Arial"/>
              <a:sym typeface="Arial"/>
            </a:endParaRPr>
          </a:p>
          <a:p>
            <a:pPr indent="-381000" lvl="1" marL="914400" rtl="0" algn="l">
              <a:lnSpc>
                <a:spcPct val="100000"/>
              </a:lnSpc>
              <a:spcBef>
                <a:spcPts val="0"/>
              </a:spcBef>
              <a:spcAft>
                <a:spcPts val="0"/>
              </a:spcAft>
              <a:buClr>
                <a:srgbClr val="3D85C6"/>
              </a:buClr>
              <a:buSzPts val="2400"/>
              <a:buFont typeface="Arial"/>
              <a:buChar char="▹"/>
            </a:pPr>
            <a:r>
              <a:rPr lang="en">
                <a:solidFill>
                  <a:schemeClr val="dk1"/>
                </a:solidFill>
                <a:latin typeface="Arial"/>
                <a:ea typeface="Arial"/>
                <a:cs typeface="Arial"/>
                <a:sym typeface="Arial"/>
              </a:rPr>
              <a:t>LastName</a:t>
            </a:r>
            <a:endParaRPr>
              <a:solidFill>
                <a:schemeClr val="dk1"/>
              </a:solidFill>
              <a:latin typeface="Arial"/>
              <a:ea typeface="Arial"/>
              <a:cs typeface="Arial"/>
              <a:sym typeface="Arial"/>
            </a:endParaRPr>
          </a:p>
          <a:p>
            <a:pPr indent="-381000" lvl="1" marL="914400" rtl="0" algn="l">
              <a:lnSpc>
                <a:spcPct val="100000"/>
              </a:lnSpc>
              <a:spcBef>
                <a:spcPts val="0"/>
              </a:spcBef>
              <a:spcAft>
                <a:spcPts val="0"/>
              </a:spcAft>
              <a:buClr>
                <a:srgbClr val="3D85C6"/>
              </a:buClr>
              <a:buSzPts val="2400"/>
              <a:buFont typeface="Arial"/>
              <a:buChar char="▹"/>
            </a:pPr>
            <a:r>
              <a:rPr lang="en">
                <a:solidFill>
                  <a:schemeClr val="dk1"/>
                </a:solidFill>
                <a:latin typeface="Arial"/>
                <a:ea typeface="Arial"/>
                <a:cs typeface="Arial"/>
                <a:sym typeface="Arial"/>
              </a:rPr>
              <a:t>Role - Enum ( Sales, Manager, Other )</a:t>
            </a:r>
            <a:endParaRPr>
              <a:solidFill>
                <a:schemeClr val="dk1"/>
              </a:solidFill>
              <a:latin typeface="Arial"/>
              <a:ea typeface="Arial"/>
              <a:cs typeface="Arial"/>
              <a:sym typeface="Arial"/>
            </a:endParaRPr>
          </a:p>
          <a:p>
            <a:pPr indent="-381000" lvl="1" marL="914400" rtl="0" algn="l">
              <a:lnSpc>
                <a:spcPct val="100000"/>
              </a:lnSpc>
              <a:spcBef>
                <a:spcPts val="0"/>
              </a:spcBef>
              <a:spcAft>
                <a:spcPts val="0"/>
              </a:spcAft>
              <a:buClr>
                <a:srgbClr val="3D85C6"/>
              </a:buClr>
              <a:buSzPts val="2400"/>
              <a:buFont typeface="Arial"/>
              <a:buChar char="▹"/>
            </a:pPr>
            <a:r>
              <a:rPr lang="en">
                <a:solidFill>
                  <a:schemeClr val="dk1"/>
                </a:solidFill>
                <a:latin typeface="Arial"/>
                <a:ea typeface="Arial"/>
                <a:cs typeface="Arial"/>
                <a:sym typeface="Arial"/>
              </a:rPr>
              <a:t>Salary - protected, double</a:t>
            </a:r>
            <a:endParaRPr>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two methods:</a:t>
            </a:r>
            <a:endParaRPr sz="2400">
              <a:solidFill>
                <a:schemeClr val="dk1"/>
              </a:solidFill>
              <a:latin typeface="Arial"/>
              <a:ea typeface="Arial"/>
              <a:cs typeface="Arial"/>
              <a:sym typeface="Arial"/>
            </a:endParaRPr>
          </a:p>
          <a:p>
            <a:pPr indent="-381000" lvl="1" marL="914400" rtl="0" algn="l">
              <a:lnSpc>
                <a:spcPct val="100000"/>
              </a:lnSpc>
              <a:spcBef>
                <a:spcPts val="0"/>
              </a:spcBef>
              <a:spcAft>
                <a:spcPts val="0"/>
              </a:spcAft>
              <a:buClr>
                <a:srgbClr val="3D85C6"/>
              </a:buClr>
              <a:buSzPts val="2400"/>
              <a:buFont typeface="Arial"/>
              <a:buChar char="▹"/>
            </a:pPr>
            <a:r>
              <a:rPr lang="en">
                <a:solidFill>
                  <a:schemeClr val="dk1"/>
                </a:solidFill>
                <a:latin typeface="Arial"/>
                <a:ea typeface="Arial"/>
                <a:cs typeface="Arial"/>
                <a:sym typeface="Arial"/>
              </a:rPr>
              <a:t>PrintInfo - Prints FirstName, LastName and Salary</a:t>
            </a:r>
            <a:endParaRPr>
              <a:solidFill>
                <a:schemeClr val="dk1"/>
              </a:solidFill>
              <a:latin typeface="Arial"/>
              <a:ea typeface="Arial"/>
              <a:cs typeface="Arial"/>
              <a:sym typeface="Arial"/>
            </a:endParaRPr>
          </a:p>
          <a:p>
            <a:pPr indent="-381000" lvl="1" marL="914400" rtl="0" algn="l">
              <a:lnSpc>
                <a:spcPct val="100000"/>
              </a:lnSpc>
              <a:spcBef>
                <a:spcPts val="0"/>
              </a:spcBef>
              <a:spcAft>
                <a:spcPts val="0"/>
              </a:spcAft>
              <a:buClr>
                <a:srgbClr val="3D85C6"/>
              </a:buClr>
              <a:buSzPts val="2400"/>
              <a:buFont typeface="Arial"/>
              <a:buChar char="▹"/>
            </a:pPr>
            <a:r>
              <a:rPr lang="en">
                <a:solidFill>
                  <a:schemeClr val="dk1"/>
                </a:solidFill>
                <a:latin typeface="Arial"/>
                <a:ea typeface="Arial"/>
                <a:cs typeface="Arial"/>
                <a:sym typeface="Arial"/>
              </a:rPr>
              <a:t>GetSalary - returns the salary</a:t>
            </a:r>
            <a:endParaRPr>
              <a:solidFill>
                <a:schemeClr val="dk1"/>
              </a:solidFill>
              <a:latin typeface="Arial"/>
              <a:ea typeface="Arial"/>
              <a:cs typeface="Arial"/>
              <a:sym typeface="Arial"/>
            </a:endParaRPr>
          </a:p>
          <a:p>
            <a:pPr indent="0" lvl="0" marL="0" rtl="0" algn="l">
              <a:lnSpc>
                <a:spcPct val="100000"/>
              </a:lnSpc>
              <a:spcBef>
                <a:spcPts val="600"/>
              </a:spcBef>
              <a:spcAft>
                <a:spcPts val="0"/>
              </a:spcAft>
              <a:buSzPts val="3000"/>
              <a:buNone/>
            </a:pPr>
            <a:r>
              <a:t/>
            </a:r>
            <a:endParaRPr>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2</a:t>
            </a:r>
            <a:endParaRPr/>
          </a:p>
        </p:txBody>
      </p:sp>
      <p:sp>
        <p:nvSpPr>
          <p:cNvPr id="155" name="Google Shape;155;p2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56" name="Google Shape;156;p23"/>
          <p:cNvSpPr txBox="1"/>
          <p:nvPr>
            <p:ph idx="4294967295" type="body"/>
          </p:nvPr>
        </p:nvSpPr>
        <p:spPr>
          <a:xfrm>
            <a:off x="45325" y="1263750"/>
            <a:ext cx="8762400" cy="44283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Clr>
                <a:srgbClr val="6FA8DC"/>
              </a:buClr>
              <a:buSzPts val="2000"/>
              <a:buFont typeface="Arial"/>
              <a:buChar char="▸"/>
            </a:pPr>
            <a:r>
              <a:rPr lang="en" sz="2000">
                <a:solidFill>
                  <a:schemeClr val="dk1"/>
                </a:solidFill>
                <a:latin typeface="Arial"/>
                <a:ea typeface="Arial"/>
                <a:cs typeface="Arial"/>
                <a:sym typeface="Arial"/>
              </a:rPr>
              <a:t>Create a SalesPerson class that inherits from Employee and has the following properties:</a:t>
            </a:r>
            <a:endParaRPr sz="2000">
              <a:solidFill>
                <a:schemeClr val="dk1"/>
              </a:solidFill>
              <a:latin typeface="Arial"/>
              <a:ea typeface="Arial"/>
              <a:cs typeface="Arial"/>
              <a:sym typeface="Arial"/>
            </a:endParaRPr>
          </a:p>
          <a:p>
            <a:pPr indent="-355600" lvl="1" marL="914400" rtl="0" algn="l">
              <a:lnSpc>
                <a:spcPct val="100000"/>
              </a:lnSpc>
              <a:spcBef>
                <a:spcPts val="0"/>
              </a:spcBef>
              <a:spcAft>
                <a:spcPts val="0"/>
              </a:spcAft>
              <a:buClr>
                <a:srgbClr val="3D85C6"/>
              </a:buClr>
              <a:buSzPts val="2000"/>
              <a:buFont typeface="Arial"/>
              <a:buChar char="▹"/>
            </a:pPr>
            <a:r>
              <a:rPr lang="en" sz="2000">
                <a:solidFill>
                  <a:schemeClr val="dk1"/>
                </a:solidFill>
                <a:latin typeface="Arial"/>
                <a:ea typeface="Arial"/>
                <a:cs typeface="Arial"/>
                <a:sym typeface="Arial"/>
              </a:rPr>
              <a:t>SuccessSaleRevenue double, private</a:t>
            </a:r>
            <a:endParaRPr sz="2000">
              <a:solidFill>
                <a:schemeClr val="dk1"/>
              </a:solidFill>
              <a:latin typeface="Arial"/>
              <a:ea typeface="Arial"/>
              <a:cs typeface="Arial"/>
              <a:sym typeface="Arial"/>
            </a:endParaRPr>
          </a:p>
          <a:p>
            <a:pPr indent="-355600" lvl="1" marL="914400" rtl="0" algn="l">
              <a:lnSpc>
                <a:spcPct val="100000"/>
              </a:lnSpc>
              <a:spcBef>
                <a:spcPts val="0"/>
              </a:spcBef>
              <a:spcAft>
                <a:spcPts val="0"/>
              </a:spcAft>
              <a:buClr>
                <a:srgbClr val="3D85C6"/>
              </a:buClr>
              <a:buSzPts val="2000"/>
              <a:buFont typeface="Arial"/>
              <a:buChar char="▹"/>
            </a:pPr>
            <a:r>
              <a:rPr lang="en" sz="2000">
                <a:solidFill>
                  <a:schemeClr val="dk1"/>
                </a:solidFill>
                <a:latin typeface="Arial"/>
                <a:ea typeface="Arial"/>
                <a:cs typeface="Arial"/>
                <a:sym typeface="Arial"/>
              </a:rPr>
              <a:t>The salary is by default 500 and role is default Sales</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Create constructor that sets all the properties</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Create a method called AddSuccessRevenue that will get a number and set the SuccessSaleRevenue to that value</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Override the GetSalary method to return the value of the salary plus bonus that is calculated by the SuccessSaleRevenue. </a:t>
            </a:r>
            <a:endParaRPr sz="2000">
              <a:solidFill>
                <a:schemeClr val="dk1"/>
              </a:solidFill>
              <a:latin typeface="Arial"/>
              <a:ea typeface="Arial"/>
              <a:cs typeface="Arial"/>
              <a:sym typeface="Arial"/>
            </a:endParaRPr>
          </a:p>
          <a:p>
            <a:pPr indent="-355600" lvl="1" marL="914400" rtl="0" algn="l">
              <a:lnSpc>
                <a:spcPct val="100000"/>
              </a:lnSpc>
              <a:spcBef>
                <a:spcPts val="0"/>
              </a:spcBef>
              <a:spcAft>
                <a:spcPts val="0"/>
              </a:spcAft>
              <a:buClr>
                <a:srgbClr val="3D85C6"/>
              </a:buClr>
              <a:buSzPts val="2000"/>
              <a:buFont typeface="Arial"/>
              <a:buChar char="▹"/>
            </a:pPr>
            <a:r>
              <a:rPr lang="en" sz="2000">
                <a:solidFill>
                  <a:schemeClr val="dk1"/>
                </a:solidFill>
                <a:latin typeface="Arial"/>
                <a:ea typeface="Arial"/>
                <a:cs typeface="Arial"/>
                <a:sym typeface="Arial"/>
              </a:rPr>
              <a:t>If less or equal to 2000 then add 500 bonus</a:t>
            </a:r>
            <a:endParaRPr sz="2000">
              <a:solidFill>
                <a:schemeClr val="dk1"/>
              </a:solidFill>
              <a:latin typeface="Arial"/>
              <a:ea typeface="Arial"/>
              <a:cs typeface="Arial"/>
              <a:sym typeface="Arial"/>
            </a:endParaRPr>
          </a:p>
          <a:p>
            <a:pPr indent="-355600" lvl="1" marL="914400" rtl="0" algn="l">
              <a:lnSpc>
                <a:spcPct val="100000"/>
              </a:lnSpc>
              <a:spcBef>
                <a:spcPts val="0"/>
              </a:spcBef>
              <a:spcAft>
                <a:spcPts val="0"/>
              </a:spcAft>
              <a:buClr>
                <a:srgbClr val="3D85C6"/>
              </a:buClr>
              <a:buSzPts val="2000"/>
              <a:buFont typeface="Arial"/>
              <a:buChar char="▹"/>
            </a:pPr>
            <a:r>
              <a:rPr lang="en" sz="2000">
                <a:solidFill>
                  <a:schemeClr val="dk1"/>
                </a:solidFill>
                <a:latin typeface="Arial"/>
                <a:ea typeface="Arial"/>
                <a:cs typeface="Arial"/>
                <a:sym typeface="Arial"/>
              </a:rPr>
              <a:t>If larger than 2000 but less or equal than 500 then add 1000 bonus</a:t>
            </a:r>
            <a:endParaRPr sz="2000">
              <a:solidFill>
                <a:schemeClr val="dk1"/>
              </a:solidFill>
              <a:latin typeface="Arial"/>
              <a:ea typeface="Arial"/>
              <a:cs typeface="Arial"/>
              <a:sym typeface="Arial"/>
            </a:endParaRPr>
          </a:p>
          <a:p>
            <a:pPr indent="-355600" lvl="1" marL="914400" rtl="0" algn="l">
              <a:lnSpc>
                <a:spcPct val="100000"/>
              </a:lnSpc>
              <a:spcBef>
                <a:spcPts val="0"/>
              </a:spcBef>
              <a:spcAft>
                <a:spcPts val="0"/>
              </a:spcAft>
              <a:buClr>
                <a:srgbClr val="3D85C6"/>
              </a:buClr>
              <a:buSzPts val="2000"/>
              <a:buFont typeface="Arial"/>
              <a:buChar char="▹"/>
            </a:pPr>
            <a:r>
              <a:rPr lang="en" sz="2000">
                <a:solidFill>
                  <a:schemeClr val="dk1"/>
                </a:solidFill>
                <a:latin typeface="Arial"/>
                <a:ea typeface="Arial"/>
                <a:cs typeface="Arial"/>
                <a:sym typeface="Arial"/>
              </a:rPr>
              <a:t>If larger than 5000 add 1500 bonus</a:t>
            </a:r>
            <a:endParaRPr sz="20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3</a:t>
            </a:r>
            <a:endParaRPr/>
          </a:p>
        </p:txBody>
      </p:sp>
      <p:sp>
        <p:nvSpPr>
          <p:cNvPr id="162" name="Google Shape;162;p2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63" name="Google Shape;163;p24"/>
          <p:cNvSpPr txBox="1"/>
          <p:nvPr>
            <p:ph idx="4294967295" type="body"/>
          </p:nvPr>
        </p:nvSpPr>
        <p:spPr>
          <a:xfrm>
            <a:off x="190800" y="1621950"/>
            <a:ext cx="8762400" cy="4428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Clr>
                <a:srgbClr val="6FA8DC"/>
              </a:buClr>
              <a:buSzPts val="2400"/>
              <a:buFont typeface="Arial"/>
              <a:buChar char="▸"/>
            </a:pPr>
            <a:r>
              <a:rPr lang="en" sz="2400">
                <a:solidFill>
                  <a:schemeClr val="dk1"/>
                </a:solidFill>
                <a:latin typeface="Arial"/>
                <a:ea typeface="Arial"/>
                <a:cs typeface="Arial"/>
                <a:sym typeface="Arial"/>
              </a:rPr>
              <a:t>Add class Manager that inherits from Employee and has a new property called </a:t>
            </a:r>
            <a:r>
              <a:rPr b="1" lang="en" sz="2400">
                <a:solidFill>
                  <a:schemeClr val="dk1"/>
                </a:solidFill>
                <a:latin typeface="Arial"/>
                <a:ea typeface="Arial"/>
                <a:cs typeface="Arial"/>
                <a:sym typeface="Arial"/>
              </a:rPr>
              <a:t>Bonus </a:t>
            </a:r>
            <a:r>
              <a:rPr lang="en" sz="2400">
                <a:solidFill>
                  <a:schemeClr val="dk1"/>
                </a:solidFill>
                <a:latin typeface="Arial"/>
                <a:ea typeface="Arial"/>
                <a:cs typeface="Arial"/>
                <a:sym typeface="Arial"/>
              </a:rPr>
              <a:t>- double, private</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Create a constructor that sets all properties except </a:t>
            </a:r>
            <a:r>
              <a:rPr b="1" lang="en" sz="2400">
                <a:solidFill>
                  <a:schemeClr val="dk1"/>
                </a:solidFill>
                <a:latin typeface="Arial"/>
                <a:ea typeface="Arial"/>
                <a:cs typeface="Arial"/>
                <a:sym typeface="Arial"/>
              </a:rPr>
              <a:t>Bonus</a:t>
            </a:r>
            <a:endParaRPr b="1"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Create a method called AddBonus that adds bonus to the Bonus property</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Override the method GetSalary to return the Salary + Bonus</a:t>
            </a: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descr="photo-1434030216411-0b793f4b4173.jpg" id="168" name="Google Shape;168;p25"/>
          <p:cNvPicPr preferRelativeResize="0"/>
          <p:nvPr/>
        </p:nvPicPr>
        <p:blipFill rotWithShape="1">
          <a:blip r:embed="rId3">
            <a:alphaModFix/>
          </a:blip>
          <a:srcRect b="0" l="28831" r="30600" t="0"/>
          <a:stretch/>
        </p:blipFill>
        <p:spPr>
          <a:xfrm>
            <a:off x="0" y="0"/>
            <a:ext cx="2086625" cy="5143500"/>
          </a:xfrm>
          <a:prstGeom prst="rect">
            <a:avLst/>
          </a:prstGeom>
          <a:noFill/>
          <a:ln>
            <a:noFill/>
          </a:ln>
        </p:spPr>
      </p:pic>
      <p:sp>
        <p:nvSpPr>
          <p:cNvPr id="169" name="Google Shape;169;p2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solidFill>
                  <a:srgbClr val="073763"/>
                </a:solidFill>
              </a:rPr>
              <a:t>‹#›</a:t>
            </a:fld>
            <a:endParaRPr>
              <a:solidFill>
                <a:srgbClr val="073763"/>
              </a:solidFill>
            </a:endParaRPr>
          </a:p>
        </p:txBody>
      </p:sp>
      <p:sp>
        <p:nvSpPr>
          <p:cNvPr id="170" name="Google Shape;170;p25"/>
          <p:cNvSpPr txBox="1"/>
          <p:nvPr>
            <p:ph idx="4294967295" type="ctrTitle"/>
          </p:nvPr>
        </p:nvSpPr>
        <p:spPr>
          <a:xfrm>
            <a:off x="2643900" y="440350"/>
            <a:ext cx="62109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Montserrat"/>
              <a:buNone/>
            </a:pPr>
            <a:r>
              <a:rPr b="1" i="0" lang="en" sz="8000" u="none" cap="none" strike="noStrike">
                <a:solidFill>
                  <a:srgbClr val="9FC5E8"/>
                </a:solidFill>
                <a:latin typeface="Montserrat"/>
                <a:ea typeface="Montserrat"/>
                <a:cs typeface="Montserrat"/>
                <a:sym typeface="Montserrat"/>
              </a:rPr>
              <a:t>Questions?</a:t>
            </a:r>
            <a:endParaRPr b="1" i="0" sz="8000" u="none" cap="none" strike="noStrike">
              <a:solidFill>
                <a:srgbClr val="9FC5E8"/>
              </a:solidFill>
              <a:latin typeface="Montserrat"/>
              <a:ea typeface="Montserrat"/>
              <a:cs typeface="Montserrat"/>
              <a:sym typeface="Montserrat"/>
            </a:endParaRPr>
          </a:p>
        </p:txBody>
      </p:sp>
      <p:sp>
        <p:nvSpPr>
          <p:cNvPr id="171" name="Google Shape;171;p25"/>
          <p:cNvSpPr txBox="1"/>
          <p:nvPr>
            <p:ph idx="4294967295" type="subTitle"/>
          </p:nvPr>
        </p:nvSpPr>
        <p:spPr>
          <a:xfrm>
            <a:off x="2772175" y="1837800"/>
            <a:ext cx="5571300" cy="29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073763"/>
                </a:solidFill>
                <a:latin typeface="Roboto"/>
                <a:ea typeface="Roboto"/>
                <a:cs typeface="Roboto"/>
                <a:sym typeface="Roboto"/>
              </a:rPr>
              <a:t>You can find us at</a:t>
            </a:r>
            <a:endParaRPr b="0" i="0" sz="2400" u="none" cap="none" strike="noStrike">
              <a:solidFill>
                <a:srgbClr val="073763"/>
              </a:solidFill>
              <a:latin typeface="Roboto"/>
              <a:ea typeface="Roboto"/>
              <a:cs typeface="Roboto"/>
              <a:sym typeface="Roboto"/>
            </a:endParaRPr>
          </a:p>
          <a:p>
            <a:pPr indent="-381000" lvl="0" marL="457200" marR="0" rtl="0" algn="l">
              <a:lnSpc>
                <a:spcPct val="100000"/>
              </a:lnSpc>
              <a:spcBef>
                <a:spcPts val="1000"/>
              </a:spcBef>
              <a:spcAft>
                <a:spcPts val="0"/>
              </a:spcAft>
              <a:buClr>
                <a:srgbClr val="6FA8DC"/>
              </a:buClr>
              <a:buSzPts val="2400"/>
              <a:buFont typeface="Roboto"/>
              <a:buChar char="▸"/>
            </a:pPr>
            <a:r>
              <a:rPr lang="en" sz="2400"/>
              <a:t>igor.mitkovski</a:t>
            </a:r>
            <a:r>
              <a:rPr b="0" i="0" lang="en" sz="2400" u="none" cap="none" strike="noStrike">
                <a:solidFill>
                  <a:srgbClr val="073763"/>
                </a:solidFill>
                <a:latin typeface="Roboto"/>
                <a:ea typeface="Roboto"/>
                <a:cs typeface="Roboto"/>
                <a:sym typeface="Roboto"/>
              </a:rPr>
              <a:t>@gmail.com</a:t>
            </a:r>
            <a:endParaRPr b="0" i="0" sz="2400" u="none" cap="none" strike="noStrike">
              <a:solidFill>
                <a:srgbClr val="073763"/>
              </a:solidFill>
              <a:latin typeface="Roboto"/>
              <a:ea typeface="Roboto"/>
              <a:cs typeface="Roboto"/>
              <a:sym typeface="Roboto"/>
            </a:endParaRPr>
          </a:p>
          <a:p>
            <a:pPr indent="-381000" lvl="0" marL="457200" marR="0" rtl="0" algn="l">
              <a:lnSpc>
                <a:spcPct val="100000"/>
              </a:lnSpc>
              <a:spcBef>
                <a:spcPts val="0"/>
              </a:spcBef>
              <a:spcAft>
                <a:spcPts val="0"/>
              </a:spcAft>
              <a:buClr>
                <a:srgbClr val="6FA8DC"/>
              </a:buClr>
              <a:buSzPts val="2400"/>
              <a:buFont typeface="Roboto"/>
              <a:buChar char="▸"/>
            </a:pPr>
            <a:r>
              <a:rPr lang="en" sz="2400"/>
              <a:t>dejan.pblazheski</a:t>
            </a:r>
            <a:r>
              <a:rPr b="0" i="0" lang="en" sz="2400" u="none" cap="none" strike="noStrike">
                <a:solidFill>
                  <a:srgbClr val="073763"/>
                </a:solidFill>
                <a:latin typeface="Roboto"/>
                <a:ea typeface="Roboto"/>
                <a:cs typeface="Roboto"/>
                <a:sym typeface="Roboto"/>
              </a:rPr>
              <a:t>@</a:t>
            </a:r>
            <a:r>
              <a:rPr lang="en" sz="2400"/>
              <a:t>seavus</a:t>
            </a:r>
            <a:r>
              <a:rPr b="0" i="0" lang="en" sz="2400" u="none" cap="none" strike="noStrike">
                <a:solidFill>
                  <a:srgbClr val="073763"/>
                </a:solidFill>
                <a:latin typeface="Roboto"/>
                <a:ea typeface="Roboto"/>
                <a:cs typeface="Roboto"/>
                <a:sym typeface="Roboto"/>
              </a:rPr>
              <a:t>.com</a:t>
            </a:r>
            <a:endParaRPr b="0" i="0" sz="2400" u="none" cap="none" strike="noStrike">
              <a:solidFill>
                <a:srgbClr val="073763"/>
              </a:solidFill>
              <a:latin typeface="Roboto"/>
              <a:ea typeface="Roboto"/>
              <a:cs typeface="Roboto"/>
              <a:sym typeface="Roboto"/>
            </a:endParaRPr>
          </a:p>
          <a:p>
            <a:pPr indent="0" lvl="0" marL="0" marR="0" rtl="0" algn="l">
              <a:lnSpc>
                <a:spcPct val="100000"/>
              </a:lnSpc>
              <a:spcBef>
                <a:spcPts val="1000"/>
              </a:spcBef>
              <a:spcAft>
                <a:spcPts val="1000"/>
              </a:spcAft>
              <a:buClr>
                <a:srgbClr val="6FA8DC"/>
              </a:buClr>
              <a:buSzPts val="3000"/>
              <a:buFont typeface="Roboto"/>
              <a:buNone/>
            </a:pPr>
            <a:r>
              <a:t/>
            </a:r>
            <a:endParaRPr b="0" i="0" sz="2400" u="none" cap="none" strike="noStrike">
              <a:solidFill>
                <a:srgbClr val="07376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03875" y="1626750"/>
            <a:ext cx="17124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AGENDA FOR THIS CLASS</a:t>
            </a:r>
            <a:endParaRPr sz="2400"/>
          </a:p>
        </p:txBody>
      </p:sp>
      <p:sp>
        <p:nvSpPr>
          <p:cNvPr id="71" name="Google Shape;71;p14"/>
          <p:cNvSpPr txBox="1"/>
          <p:nvPr>
            <p:ph idx="1" type="body"/>
          </p:nvPr>
        </p:nvSpPr>
        <p:spPr>
          <a:xfrm>
            <a:off x="2874625" y="275350"/>
            <a:ext cx="5733600" cy="442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What is Inheritance</a:t>
            </a:r>
            <a:endParaRPr/>
          </a:p>
          <a:p>
            <a:pPr indent="-419100" lvl="0" marL="457200" rtl="0" algn="l">
              <a:lnSpc>
                <a:spcPct val="100000"/>
              </a:lnSpc>
              <a:spcBef>
                <a:spcPts val="0"/>
              </a:spcBef>
              <a:spcAft>
                <a:spcPts val="0"/>
              </a:spcAft>
              <a:buSzPts val="3000"/>
              <a:buChar char="▸"/>
            </a:pPr>
            <a:r>
              <a:rPr lang="en"/>
              <a:t>Why is it important for OOP</a:t>
            </a:r>
            <a:endParaRPr/>
          </a:p>
          <a:p>
            <a:pPr indent="-419100" lvl="0" marL="457200" rtl="0" algn="l">
              <a:lnSpc>
                <a:spcPct val="100000"/>
              </a:lnSpc>
              <a:spcBef>
                <a:spcPts val="0"/>
              </a:spcBef>
              <a:spcAft>
                <a:spcPts val="0"/>
              </a:spcAft>
              <a:buSzPts val="3000"/>
              <a:buChar char="▸"/>
            </a:pPr>
            <a:r>
              <a:rPr lang="en"/>
              <a:t>Inheritance in C#</a:t>
            </a:r>
            <a:endParaRPr/>
          </a:p>
          <a:p>
            <a:pPr indent="-419100" lvl="0" marL="457200" rtl="0" algn="l">
              <a:lnSpc>
                <a:spcPct val="100000"/>
              </a:lnSpc>
              <a:spcBef>
                <a:spcPts val="0"/>
              </a:spcBef>
              <a:spcAft>
                <a:spcPts val="0"/>
              </a:spcAft>
              <a:buSzPts val="3000"/>
              <a:buChar char="▸"/>
            </a:pPr>
            <a:r>
              <a:rPr lang="en"/>
              <a:t>What are enumerations</a:t>
            </a:r>
            <a:endParaRPr/>
          </a:p>
          <a:p>
            <a:pPr indent="-419100" lvl="0" marL="457200" rtl="0" algn="l">
              <a:lnSpc>
                <a:spcPct val="100000"/>
              </a:lnSpc>
              <a:spcBef>
                <a:spcPts val="0"/>
              </a:spcBef>
              <a:spcAft>
                <a:spcPts val="0"/>
              </a:spcAft>
              <a:buSzPts val="3000"/>
              <a:buChar char="▸"/>
            </a:pPr>
            <a:r>
              <a:rPr lang="en"/>
              <a:t>What is a Class Library project?</a:t>
            </a:r>
            <a:endParaRPr/>
          </a:p>
        </p:txBody>
      </p:sp>
      <p:sp>
        <p:nvSpPr>
          <p:cNvPr id="72" name="Google Shape;72;p1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73" name="Google Shape;73;p14"/>
          <p:cNvGrpSpPr/>
          <p:nvPr/>
        </p:nvGrpSpPr>
        <p:grpSpPr>
          <a:xfrm>
            <a:off x="7237200" y="4446050"/>
            <a:ext cx="1787850" cy="585600"/>
            <a:chOff x="6701425" y="4446050"/>
            <a:chExt cx="1787850" cy="585600"/>
          </a:xfrm>
        </p:grpSpPr>
        <p:pic>
          <p:nvPicPr>
            <p:cNvPr id="74" name="Google Shape;74;p14"/>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75" name="Google Shape;75;p14"/>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50325" y="1626750"/>
            <a:ext cx="20835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Inheritance</a:t>
            </a:r>
            <a:endParaRPr sz="2400"/>
          </a:p>
        </p:txBody>
      </p:sp>
      <p:sp>
        <p:nvSpPr>
          <p:cNvPr id="81" name="Google Shape;81;p15"/>
          <p:cNvSpPr txBox="1"/>
          <p:nvPr>
            <p:ph idx="1" type="body"/>
          </p:nvPr>
        </p:nvSpPr>
        <p:spPr>
          <a:xfrm>
            <a:off x="2482050" y="146014"/>
            <a:ext cx="55620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Inheritance is one of the main pillars of object oriented programming. This means that an entity can inherit some properties or methods from another entity. There are different types of inheritance, some of which are:</a:t>
            </a:r>
            <a:endParaRPr/>
          </a:p>
          <a:p>
            <a:pPr indent="-381000" lvl="0" marL="457200" rtl="0" algn="l">
              <a:lnSpc>
                <a:spcPct val="100000"/>
              </a:lnSpc>
              <a:spcBef>
                <a:spcPts val="600"/>
              </a:spcBef>
              <a:spcAft>
                <a:spcPts val="0"/>
              </a:spcAft>
              <a:buSzPts val="2400"/>
              <a:buChar char="▸"/>
            </a:pPr>
            <a:r>
              <a:rPr lang="en" sz="2400"/>
              <a:t>Prototype based</a:t>
            </a:r>
            <a:endParaRPr sz="2400"/>
          </a:p>
          <a:p>
            <a:pPr indent="-381000" lvl="0" marL="457200" rtl="0" algn="l">
              <a:lnSpc>
                <a:spcPct val="100000"/>
              </a:lnSpc>
              <a:spcBef>
                <a:spcPts val="0"/>
              </a:spcBef>
              <a:spcAft>
                <a:spcPts val="0"/>
              </a:spcAft>
              <a:buSzPts val="2400"/>
              <a:buChar char="▸"/>
            </a:pPr>
            <a:r>
              <a:rPr lang="en" sz="2400"/>
              <a:t>Class based</a:t>
            </a:r>
            <a:endParaRPr sz="2400"/>
          </a:p>
        </p:txBody>
      </p:sp>
      <p:sp>
        <p:nvSpPr>
          <p:cNvPr id="82" name="Google Shape;82;p1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83" name="Google Shape;83;p15"/>
          <p:cNvGrpSpPr/>
          <p:nvPr/>
        </p:nvGrpSpPr>
        <p:grpSpPr>
          <a:xfrm>
            <a:off x="7237200" y="4446050"/>
            <a:ext cx="1787850" cy="585600"/>
            <a:chOff x="6701425" y="4446050"/>
            <a:chExt cx="1787850" cy="585600"/>
          </a:xfrm>
        </p:grpSpPr>
        <p:pic>
          <p:nvPicPr>
            <p:cNvPr id="84" name="Google Shape;84;p15"/>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85" name="Google Shape;85;p15"/>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0" y="1720975"/>
            <a:ext cx="2080800" cy="15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What are the benefits of inheritance?</a:t>
            </a:r>
            <a:endParaRPr/>
          </a:p>
        </p:txBody>
      </p:sp>
      <p:sp>
        <p:nvSpPr>
          <p:cNvPr id="91" name="Google Shape;91;p1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48800" y="1638675"/>
            <a:ext cx="2091000" cy="9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Inheritance in OOP</a:t>
            </a:r>
            <a:endParaRPr sz="2400"/>
          </a:p>
        </p:txBody>
      </p:sp>
      <p:sp>
        <p:nvSpPr>
          <p:cNvPr id="97" name="Google Shape;97;p17"/>
          <p:cNvSpPr txBox="1"/>
          <p:nvPr>
            <p:ph idx="1" type="body"/>
          </p:nvPr>
        </p:nvSpPr>
        <p:spPr>
          <a:xfrm>
            <a:off x="2874625" y="275339"/>
            <a:ext cx="5562000" cy="442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We can reuse some common properties or methods in our code</a:t>
            </a:r>
            <a:endParaRPr sz="22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We can organise entities by their place in the inheritance tree ( precise or general )</a:t>
            </a:r>
            <a:endParaRPr sz="22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Multiple different entities can inherit from a same source</a:t>
            </a:r>
            <a:endParaRPr sz="22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We can create chains of inheritance and we can inherit from multiple entities in some languages</a:t>
            </a:r>
            <a:endParaRPr sz="2200">
              <a:solidFill>
                <a:schemeClr val="dk1"/>
              </a:solidFill>
              <a:latin typeface="Arial"/>
              <a:ea typeface="Arial"/>
              <a:cs typeface="Arial"/>
              <a:sym typeface="Arial"/>
            </a:endParaRPr>
          </a:p>
        </p:txBody>
      </p:sp>
      <p:sp>
        <p:nvSpPr>
          <p:cNvPr id="98" name="Google Shape;98;p17"/>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99" name="Google Shape;99;p17"/>
          <p:cNvGrpSpPr/>
          <p:nvPr/>
        </p:nvGrpSpPr>
        <p:grpSpPr>
          <a:xfrm>
            <a:off x="7237200" y="4446050"/>
            <a:ext cx="1787850" cy="585600"/>
            <a:chOff x="6701425" y="4446050"/>
            <a:chExt cx="1787850" cy="585600"/>
          </a:xfrm>
        </p:grpSpPr>
        <p:pic>
          <p:nvPicPr>
            <p:cNvPr id="100" name="Google Shape;100;p17"/>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01" name="Google Shape;101;p17"/>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50325" y="1626750"/>
            <a:ext cx="20835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Inheritance in C#</a:t>
            </a:r>
            <a:endParaRPr sz="2400"/>
          </a:p>
        </p:txBody>
      </p:sp>
      <p:sp>
        <p:nvSpPr>
          <p:cNvPr id="107" name="Google Shape;107;p18"/>
          <p:cNvSpPr txBox="1"/>
          <p:nvPr>
            <p:ph idx="1" type="body"/>
          </p:nvPr>
        </p:nvSpPr>
        <p:spPr>
          <a:xfrm>
            <a:off x="2471650" y="104451"/>
            <a:ext cx="5562000" cy="476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C# is using class based inheritance. This means that classes are the main entities that will use inheritance. Inheritance in C# follows these rules:</a:t>
            </a:r>
            <a:endParaRPr/>
          </a:p>
          <a:p>
            <a:pPr indent="-381000" lvl="0" marL="457200" rtl="0" algn="l">
              <a:lnSpc>
                <a:spcPct val="100000"/>
              </a:lnSpc>
              <a:spcBef>
                <a:spcPts val="600"/>
              </a:spcBef>
              <a:spcAft>
                <a:spcPts val="0"/>
              </a:spcAft>
              <a:buSzPts val="2400"/>
              <a:buChar char="▸"/>
            </a:pPr>
            <a:r>
              <a:rPr lang="en" sz="2400"/>
              <a:t>A class can only inherit from one class</a:t>
            </a:r>
            <a:endParaRPr sz="2400"/>
          </a:p>
          <a:p>
            <a:pPr indent="-381000" lvl="0" marL="457200" rtl="0" algn="l">
              <a:lnSpc>
                <a:spcPct val="100000"/>
              </a:lnSpc>
              <a:spcBef>
                <a:spcPts val="0"/>
              </a:spcBef>
              <a:spcAft>
                <a:spcPts val="0"/>
              </a:spcAft>
              <a:buSzPts val="2400"/>
              <a:buChar char="▸"/>
            </a:pPr>
            <a:r>
              <a:rPr lang="en" sz="2400"/>
              <a:t>A class can inherit from a class that inherits from another class</a:t>
            </a:r>
            <a:endParaRPr sz="2400"/>
          </a:p>
          <a:p>
            <a:pPr indent="-381000" lvl="0" marL="457200" rtl="0" algn="l">
              <a:lnSpc>
                <a:spcPct val="100000"/>
              </a:lnSpc>
              <a:spcBef>
                <a:spcPts val="0"/>
              </a:spcBef>
              <a:spcAft>
                <a:spcPts val="0"/>
              </a:spcAft>
              <a:buSzPts val="2400"/>
              <a:buChar char="▸"/>
            </a:pPr>
            <a:r>
              <a:rPr lang="en" sz="2400"/>
              <a:t>A class method can override methods from the parent class</a:t>
            </a:r>
            <a:endParaRPr sz="2400"/>
          </a:p>
          <a:p>
            <a:pPr indent="-381000" lvl="0" marL="457200" rtl="0" algn="l">
              <a:lnSpc>
                <a:spcPct val="100000"/>
              </a:lnSpc>
              <a:spcBef>
                <a:spcPts val="0"/>
              </a:spcBef>
              <a:spcAft>
                <a:spcPts val="0"/>
              </a:spcAft>
              <a:buSzPts val="2400"/>
              <a:buChar char="▸"/>
            </a:pPr>
            <a:r>
              <a:rPr lang="en" sz="2400"/>
              <a:t>Constructors can also inherit from parent constructors</a:t>
            </a:r>
            <a:endParaRPr sz="2400"/>
          </a:p>
        </p:txBody>
      </p:sp>
      <p:sp>
        <p:nvSpPr>
          <p:cNvPr id="108" name="Google Shape;108;p18"/>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09" name="Google Shape;109;p18"/>
          <p:cNvGrpSpPr/>
          <p:nvPr/>
        </p:nvGrpSpPr>
        <p:grpSpPr>
          <a:xfrm>
            <a:off x="7237200" y="4446050"/>
            <a:ext cx="1787850" cy="585600"/>
            <a:chOff x="6701425" y="4446050"/>
            <a:chExt cx="1787850" cy="585600"/>
          </a:xfrm>
        </p:grpSpPr>
        <p:pic>
          <p:nvPicPr>
            <p:cNvPr id="110" name="Google Shape;110;p18"/>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11" name="Google Shape;111;p18"/>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109075" y="1626750"/>
            <a:ext cx="1807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lt1"/>
                </a:solidFill>
              </a:rPr>
              <a:t>Enumerations</a:t>
            </a:r>
            <a:endParaRPr/>
          </a:p>
        </p:txBody>
      </p:sp>
      <p:sp>
        <p:nvSpPr>
          <p:cNvPr id="117" name="Google Shape;117;p19"/>
          <p:cNvSpPr txBox="1"/>
          <p:nvPr>
            <p:ph idx="1" type="body"/>
          </p:nvPr>
        </p:nvSpPr>
        <p:spPr>
          <a:xfrm>
            <a:off x="6062000" y="146025"/>
            <a:ext cx="2738100" cy="45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Enumerations are sets of integers and values that are predefined and can be used but never changed or rewritten. We use them when we need to use some fixed values in our application. </a:t>
            </a:r>
            <a:endParaRPr sz="2400"/>
          </a:p>
        </p:txBody>
      </p:sp>
      <p:pic>
        <p:nvPicPr>
          <p:cNvPr id="118" name="Google Shape;118;p19"/>
          <p:cNvPicPr preferRelativeResize="0"/>
          <p:nvPr/>
        </p:nvPicPr>
        <p:blipFill rotWithShape="1">
          <a:blip r:embed="rId3">
            <a:alphaModFix/>
          </a:blip>
          <a:srcRect b="0" l="24003" r="24007" t="0"/>
          <a:stretch/>
        </p:blipFill>
        <p:spPr>
          <a:xfrm>
            <a:off x="2088050" y="0"/>
            <a:ext cx="3566673" cy="5143500"/>
          </a:xfrm>
          <a:prstGeom prst="rect">
            <a:avLst/>
          </a:prstGeom>
          <a:noFill/>
          <a:ln>
            <a:noFill/>
          </a:ln>
        </p:spPr>
      </p:pic>
      <p:sp>
        <p:nvSpPr>
          <p:cNvPr id="119" name="Google Shape;119;p19"/>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20" name="Google Shape;120;p19"/>
          <p:cNvGrpSpPr/>
          <p:nvPr/>
        </p:nvGrpSpPr>
        <p:grpSpPr>
          <a:xfrm>
            <a:off x="7237200" y="4446050"/>
            <a:ext cx="1787850" cy="585600"/>
            <a:chOff x="6701425" y="4446050"/>
            <a:chExt cx="1787850" cy="585600"/>
          </a:xfrm>
        </p:grpSpPr>
        <p:pic>
          <p:nvPicPr>
            <p:cNvPr id="121" name="Google Shape;121;p19"/>
            <p:cNvPicPr preferRelativeResize="0"/>
            <p:nvPr/>
          </p:nvPicPr>
          <p:blipFill rotWithShape="1">
            <a:blip r:embed="rId4">
              <a:alphaModFix/>
            </a:blip>
            <a:srcRect b="0" l="0" r="0" t="0"/>
            <a:stretch/>
          </p:blipFill>
          <p:spPr>
            <a:xfrm>
              <a:off x="6701425" y="4486438"/>
              <a:ext cx="514350" cy="504825"/>
            </a:xfrm>
            <a:prstGeom prst="rect">
              <a:avLst/>
            </a:prstGeom>
            <a:noFill/>
            <a:ln>
              <a:noFill/>
            </a:ln>
          </p:spPr>
        </p:pic>
        <p:sp>
          <p:nvSpPr>
            <p:cNvPr id="122" name="Google Shape;122;p19"/>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50325" y="1626750"/>
            <a:ext cx="20835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When to use Enums</a:t>
            </a:r>
            <a:endParaRPr sz="2400"/>
          </a:p>
        </p:txBody>
      </p:sp>
      <p:sp>
        <p:nvSpPr>
          <p:cNvPr id="128" name="Google Shape;128;p20"/>
          <p:cNvSpPr txBox="1"/>
          <p:nvPr>
            <p:ph idx="1" type="body"/>
          </p:nvPr>
        </p:nvSpPr>
        <p:spPr>
          <a:xfrm>
            <a:off x="2482050" y="146014"/>
            <a:ext cx="55620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Enumerations are separate entities in C# and we can create them similar to classes but with the </a:t>
            </a:r>
            <a:r>
              <a:rPr b="1" lang="en" sz="2400"/>
              <a:t>enum</a:t>
            </a:r>
            <a:r>
              <a:rPr lang="en" sz="2400"/>
              <a:t> keyword. Unlike classes they can’t hold methods and can’t inherit from other entities. Usually we use them for:</a:t>
            </a:r>
            <a:endParaRPr/>
          </a:p>
          <a:p>
            <a:pPr indent="-381000" lvl="0" marL="457200" rtl="0" algn="l">
              <a:lnSpc>
                <a:spcPct val="100000"/>
              </a:lnSpc>
              <a:spcBef>
                <a:spcPts val="600"/>
              </a:spcBef>
              <a:spcAft>
                <a:spcPts val="0"/>
              </a:spcAft>
              <a:buSzPts val="2400"/>
              <a:buChar char="▸"/>
            </a:pPr>
            <a:r>
              <a:rPr lang="en" sz="2400"/>
              <a:t>Months or Days of the week names</a:t>
            </a:r>
            <a:endParaRPr sz="2400"/>
          </a:p>
          <a:p>
            <a:pPr indent="-381000" lvl="0" marL="457200" rtl="0" algn="l">
              <a:lnSpc>
                <a:spcPct val="100000"/>
              </a:lnSpc>
              <a:spcBef>
                <a:spcPts val="0"/>
              </a:spcBef>
              <a:spcAft>
                <a:spcPts val="0"/>
              </a:spcAft>
              <a:buSzPts val="2400"/>
              <a:buChar char="▸"/>
            </a:pPr>
            <a:r>
              <a:rPr lang="en" sz="2400"/>
              <a:t>Statuses that we are receiving from some third party service</a:t>
            </a:r>
            <a:endParaRPr sz="2400"/>
          </a:p>
          <a:p>
            <a:pPr indent="-381000" lvl="0" marL="457200" rtl="0" algn="l">
              <a:lnSpc>
                <a:spcPct val="100000"/>
              </a:lnSpc>
              <a:spcBef>
                <a:spcPts val="0"/>
              </a:spcBef>
              <a:spcAft>
                <a:spcPts val="0"/>
              </a:spcAft>
              <a:buSzPts val="2400"/>
              <a:buChar char="▸"/>
            </a:pPr>
            <a:r>
              <a:rPr lang="en" sz="2400"/>
              <a:t>States in our application</a:t>
            </a:r>
            <a:endParaRPr sz="2400"/>
          </a:p>
          <a:p>
            <a:pPr indent="-381000" lvl="0" marL="457200" rtl="0" algn="l">
              <a:lnSpc>
                <a:spcPct val="100000"/>
              </a:lnSpc>
              <a:spcBef>
                <a:spcPts val="0"/>
              </a:spcBef>
              <a:spcAft>
                <a:spcPts val="0"/>
              </a:spcAft>
              <a:buSzPts val="2400"/>
              <a:buChar char="▸"/>
            </a:pPr>
            <a:r>
              <a:rPr lang="en" sz="2400"/>
              <a:t>Roles or Types in our logic</a:t>
            </a:r>
            <a:endParaRPr sz="2400"/>
          </a:p>
        </p:txBody>
      </p:sp>
      <p:sp>
        <p:nvSpPr>
          <p:cNvPr id="129" name="Google Shape;129;p20"/>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30" name="Google Shape;130;p20"/>
          <p:cNvGrpSpPr/>
          <p:nvPr/>
        </p:nvGrpSpPr>
        <p:grpSpPr>
          <a:xfrm>
            <a:off x="7237200" y="4446050"/>
            <a:ext cx="1787850" cy="585600"/>
            <a:chOff x="6701425" y="4446050"/>
            <a:chExt cx="1787850" cy="585600"/>
          </a:xfrm>
        </p:grpSpPr>
        <p:pic>
          <p:nvPicPr>
            <p:cNvPr id="131" name="Google Shape;131;p20"/>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32" name="Google Shape;132;p20"/>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50325" y="1626750"/>
            <a:ext cx="20835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Class Library Project</a:t>
            </a:r>
            <a:endParaRPr sz="2400"/>
          </a:p>
        </p:txBody>
      </p:sp>
      <p:sp>
        <p:nvSpPr>
          <p:cNvPr id="138" name="Google Shape;138;p21"/>
          <p:cNvSpPr txBox="1"/>
          <p:nvPr>
            <p:ph idx="1" type="body"/>
          </p:nvPr>
        </p:nvSpPr>
        <p:spPr>
          <a:xfrm>
            <a:off x="2482050" y="146014"/>
            <a:ext cx="55620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A class library is a collection of predefined classes that we can reuse and reference to in our project. We use them to separate our logic and create unified and easily accessible classes for multiple projects. Class libraries usually hold:</a:t>
            </a:r>
            <a:endParaRPr/>
          </a:p>
          <a:p>
            <a:pPr indent="-381000" lvl="0" marL="457200" rtl="0" algn="l">
              <a:lnSpc>
                <a:spcPct val="100000"/>
              </a:lnSpc>
              <a:spcBef>
                <a:spcPts val="600"/>
              </a:spcBef>
              <a:spcAft>
                <a:spcPts val="0"/>
              </a:spcAft>
              <a:buSzPts val="2400"/>
              <a:buChar char="▸"/>
            </a:pPr>
            <a:r>
              <a:rPr lang="en" sz="2400"/>
              <a:t>Domain classes ( main classes for our logic )</a:t>
            </a:r>
            <a:endParaRPr sz="2400"/>
          </a:p>
          <a:p>
            <a:pPr indent="-381000" lvl="0" marL="457200" rtl="0" algn="l">
              <a:lnSpc>
                <a:spcPct val="100000"/>
              </a:lnSpc>
              <a:spcBef>
                <a:spcPts val="0"/>
              </a:spcBef>
              <a:spcAft>
                <a:spcPts val="0"/>
              </a:spcAft>
              <a:buSzPts val="2400"/>
              <a:buChar char="▸"/>
            </a:pPr>
            <a:r>
              <a:rPr lang="en" sz="2400"/>
              <a:t>Service classes ( classes that hold only methods for certain logic )</a:t>
            </a:r>
            <a:endParaRPr sz="2400"/>
          </a:p>
        </p:txBody>
      </p:sp>
      <p:sp>
        <p:nvSpPr>
          <p:cNvPr id="139" name="Google Shape;139;p2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40" name="Google Shape;140;p21"/>
          <p:cNvGrpSpPr/>
          <p:nvPr/>
        </p:nvGrpSpPr>
        <p:grpSpPr>
          <a:xfrm>
            <a:off x="7237200" y="4446050"/>
            <a:ext cx="1787850" cy="585600"/>
            <a:chOff x="6701425" y="4446050"/>
            <a:chExt cx="1787850" cy="585600"/>
          </a:xfrm>
        </p:grpSpPr>
        <p:pic>
          <p:nvPicPr>
            <p:cNvPr id="141" name="Google Shape;141;p21"/>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42" name="Google Shape;142;p21"/>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