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
      <p:font typeface="Montserrat"/>
      <p:regular r:id="rId24"/>
      <p:bold r:id="rId25"/>
      <p:italic r:id="rId26"/>
      <p:boldItalic r:id="rId27"/>
    </p:embeddedFont>
    <p:embeddedFont>
      <p:font typeface="Arial Black"/>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ontserrat-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ArialBlack-regular.fntdata"/><Relationship Id="rId27"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On the git repo there will be songs and users so the students can copy them in their exercise and not lose time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Discussion about collections and why we need them, where we used them and where we used them so far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Write a class without access modifiers. Create an empty object from the class. After that try and change some of the properties.</a:t>
            </a:r>
            <a:endParaRPr/>
          </a:p>
          <a:p>
            <a:pPr indent="0" lvl="0" marL="0" rtl="0" algn="l">
              <a:lnSpc>
                <a:spcPct val="100000"/>
              </a:lnSpc>
              <a:spcBef>
                <a:spcPts val="0"/>
              </a:spcBef>
              <a:spcAft>
                <a:spcPts val="0"/>
              </a:spcAft>
              <a:buSzPts val="1400"/>
              <a:buNone/>
            </a:pPr>
            <a:r>
              <a:rPr lang="en"/>
              <a:t>Due to the protection level you couldn’t change them. Discuss if anyone knows the what’s the problem. After a short discussion introduce the access modifiers and add them to the class.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Create a few objects of the class that we previously written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6FA8DC"/>
        </a:solidFill>
      </p:bgPr>
    </p:bg>
    <p:spTree>
      <p:nvGrpSpPr>
        <p:cNvPr id="9" name="Shape 9"/>
        <p:cNvGrpSpPr/>
        <p:nvPr/>
      </p:nvGrpSpPr>
      <p:grpSpPr>
        <a:xfrm>
          <a:off x="0" y="0"/>
          <a:ext cx="0" cy="0"/>
          <a:chOff x="0" y="0"/>
          <a:chExt cx="0" cy="0"/>
        </a:xfrm>
      </p:grpSpPr>
      <p:pic>
        <p:nvPicPr>
          <p:cNvPr descr="aemelia_icons.png" id="10" name="Google Shape;10;p2"/>
          <p:cNvPicPr preferRelativeResize="0"/>
          <p:nvPr/>
        </p:nvPicPr>
        <p:blipFill rotWithShape="1">
          <a:blip r:embed="rId2">
            <a:alphaModFix amt="40000"/>
          </a:blip>
          <a:srcRect b="30859" l="0" r="0" t="30860"/>
          <a:stretch/>
        </p:blipFill>
        <p:spPr>
          <a:xfrm>
            <a:off x="0" y="-2"/>
            <a:ext cx="9144000" cy="1968874"/>
          </a:xfrm>
          <a:prstGeom prst="rect">
            <a:avLst/>
          </a:prstGeom>
          <a:noFill/>
          <a:ln>
            <a:noFill/>
          </a:ln>
        </p:spPr>
      </p:pic>
      <p:sp>
        <p:nvSpPr>
          <p:cNvPr id="11" name="Google Shape;11;p2"/>
          <p:cNvSpPr txBox="1"/>
          <p:nvPr>
            <p:ph type="ctrTitle"/>
          </p:nvPr>
        </p:nvSpPr>
        <p:spPr>
          <a:xfrm>
            <a:off x="2786525" y="1968875"/>
            <a:ext cx="5859600" cy="2766300"/>
          </a:xfrm>
          <a:prstGeom prst="rect">
            <a:avLst/>
          </a:prstGeom>
          <a:noFill/>
          <a:ln>
            <a:noFill/>
          </a:ln>
        </p:spPr>
        <p:txBody>
          <a:bodyPr anchorCtr="0" anchor="b" bIns="91425" lIns="91425" spcFirstLastPara="1" rIns="91425" wrap="square" tIns="91425"/>
          <a:lstStyle>
            <a:lvl1pPr lvl="0" algn="r">
              <a:lnSpc>
                <a:spcPct val="100000"/>
              </a:lnSpc>
              <a:spcBef>
                <a:spcPts val="0"/>
              </a:spcBef>
              <a:spcAft>
                <a:spcPts val="0"/>
              </a:spcAft>
              <a:buClr>
                <a:srgbClr val="FFFFFF"/>
              </a:buClr>
              <a:buSzPts val="4800"/>
              <a:buNone/>
              <a:defRPr sz="4800">
                <a:solidFill>
                  <a:srgbClr val="FFFFFF"/>
                </a:solidFill>
              </a:defRPr>
            </a:lvl1pPr>
            <a:lvl2pPr lvl="1" algn="ctr">
              <a:lnSpc>
                <a:spcPct val="100000"/>
              </a:lnSpc>
              <a:spcBef>
                <a:spcPts val="0"/>
              </a:spcBef>
              <a:spcAft>
                <a:spcPts val="0"/>
              </a:spcAft>
              <a:buClr>
                <a:srgbClr val="FFFFFF"/>
              </a:buClr>
              <a:buSzPts val="4800"/>
              <a:buNone/>
              <a:defRPr sz="4800">
                <a:solidFill>
                  <a:srgbClr val="FFFFFF"/>
                </a:solidFill>
              </a:defRPr>
            </a:lvl2pPr>
            <a:lvl3pPr lvl="2" algn="ctr">
              <a:lnSpc>
                <a:spcPct val="100000"/>
              </a:lnSpc>
              <a:spcBef>
                <a:spcPts val="0"/>
              </a:spcBef>
              <a:spcAft>
                <a:spcPts val="0"/>
              </a:spcAft>
              <a:buClr>
                <a:srgbClr val="FFFFFF"/>
              </a:buClr>
              <a:buSzPts val="4800"/>
              <a:buNone/>
              <a:defRPr sz="4800">
                <a:solidFill>
                  <a:srgbClr val="FFFFFF"/>
                </a:solidFill>
              </a:defRPr>
            </a:lvl3pPr>
            <a:lvl4pPr lvl="3" algn="ctr">
              <a:lnSpc>
                <a:spcPct val="100000"/>
              </a:lnSpc>
              <a:spcBef>
                <a:spcPts val="0"/>
              </a:spcBef>
              <a:spcAft>
                <a:spcPts val="0"/>
              </a:spcAft>
              <a:buClr>
                <a:srgbClr val="FFFFFF"/>
              </a:buClr>
              <a:buSzPts val="4800"/>
              <a:buNone/>
              <a:defRPr sz="4800">
                <a:solidFill>
                  <a:srgbClr val="FFFFFF"/>
                </a:solidFill>
              </a:defRPr>
            </a:lvl4pPr>
            <a:lvl5pPr lvl="4" algn="ctr">
              <a:lnSpc>
                <a:spcPct val="100000"/>
              </a:lnSpc>
              <a:spcBef>
                <a:spcPts val="0"/>
              </a:spcBef>
              <a:spcAft>
                <a:spcPts val="0"/>
              </a:spcAft>
              <a:buClr>
                <a:srgbClr val="FFFFFF"/>
              </a:buClr>
              <a:buSzPts val="4800"/>
              <a:buNone/>
              <a:defRPr sz="4800">
                <a:solidFill>
                  <a:srgbClr val="FFFFFF"/>
                </a:solidFill>
              </a:defRPr>
            </a:lvl5pPr>
            <a:lvl6pPr lvl="5" algn="ctr">
              <a:lnSpc>
                <a:spcPct val="100000"/>
              </a:lnSpc>
              <a:spcBef>
                <a:spcPts val="0"/>
              </a:spcBef>
              <a:spcAft>
                <a:spcPts val="0"/>
              </a:spcAft>
              <a:buClr>
                <a:srgbClr val="FFFFFF"/>
              </a:buClr>
              <a:buSzPts val="4800"/>
              <a:buNone/>
              <a:defRPr sz="4800">
                <a:solidFill>
                  <a:srgbClr val="FFFFFF"/>
                </a:solidFill>
              </a:defRPr>
            </a:lvl6pPr>
            <a:lvl7pPr lvl="6" algn="ctr">
              <a:lnSpc>
                <a:spcPct val="100000"/>
              </a:lnSpc>
              <a:spcBef>
                <a:spcPts val="0"/>
              </a:spcBef>
              <a:spcAft>
                <a:spcPts val="0"/>
              </a:spcAft>
              <a:buClr>
                <a:srgbClr val="FFFFFF"/>
              </a:buClr>
              <a:buSzPts val="4800"/>
              <a:buNone/>
              <a:defRPr sz="4800">
                <a:solidFill>
                  <a:srgbClr val="FFFFFF"/>
                </a:solidFill>
              </a:defRPr>
            </a:lvl7pPr>
            <a:lvl8pPr lvl="7" algn="ctr">
              <a:lnSpc>
                <a:spcPct val="100000"/>
              </a:lnSpc>
              <a:spcBef>
                <a:spcPts val="0"/>
              </a:spcBef>
              <a:spcAft>
                <a:spcPts val="0"/>
              </a:spcAft>
              <a:buClr>
                <a:srgbClr val="FFFFFF"/>
              </a:buClr>
              <a:buSzPts val="4800"/>
              <a:buNone/>
              <a:defRPr sz="4800">
                <a:solidFill>
                  <a:srgbClr val="FFFFFF"/>
                </a:solidFill>
              </a:defRPr>
            </a:lvl8pPr>
            <a:lvl9pPr lvl="8" algn="ctr">
              <a:lnSpc>
                <a:spcPct val="100000"/>
              </a:lnSpc>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1"/>
          <p:cNvSpPr txBox="1"/>
          <p:nvPr>
            <p:ph idx="1" type="body"/>
          </p:nvPr>
        </p:nvSpPr>
        <p:spPr>
          <a:xfrm>
            <a:off x="164145" y="4406300"/>
            <a:ext cx="2346900" cy="519600"/>
          </a:xfrm>
          <a:prstGeom prst="rect">
            <a:avLst/>
          </a:prstGeom>
          <a:noFill/>
          <a:ln>
            <a:noFill/>
          </a:ln>
        </p:spPr>
        <p:txBody>
          <a:bodyPr anchorCtr="0" anchor="b" bIns="91425" lIns="91425" spcFirstLastPara="1" rIns="91425" wrap="square" tIns="91425"/>
          <a:lstStyle>
            <a:lvl1pPr indent="-228600" lvl="0" marL="457200" algn="l">
              <a:lnSpc>
                <a:spcPct val="100000"/>
              </a:lnSpc>
              <a:spcBef>
                <a:spcPts val="360"/>
              </a:spcBef>
              <a:spcAft>
                <a:spcPts val="0"/>
              </a:spcAft>
              <a:buSzPts val="1800"/>
              <a:buNone/>
              <a:defRPr sz="1800"/>
            </a:lvl1pPr>
          </a:lstStyle>
          <a:p/>
        </p:txBody>
      </p:sp>
      <p:sp>
        <p:nvSpPr>
          <p:cNvPr id="54" name="Google Shape;54;p11"/>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p:cSld name="BLANK_1">
    <p:bg>
      <p:bgPr>
        <a:solidFill>
          <a:srgbClr val="6FA8DC"/>
        </a:solidFill>
      </p:bgPr>
    </p:bg>
    <p:spTree>
      <p:nvGrpSpPr>
        <p:cNvPr id="55" name="Shape 55"/>
        <p:cNvGrpSpPr/>
        <p:nvPr/>
      </p:nvGrpSpPr>
      <p:grpSpPr>
        <a:xfrm>
          <a:off x="0" y="0"/>
          <a:ext cx="0" cy="0"/>
          <a:chOff x="0" y="0"/>
          <a:chExt cx="0" cy="0"/>
        </a:xfrm>
      </p:grpSpPr>
      <p:sp>
        <p:nvSpPr>
          <p:cNvPr id="56" name="Google Shape;56;p12"/>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bg>
      <p:bgPr>
        <a:solidFill>
          <a:srgbClr val="6FA8DC"/>
        </a:solidFill>
      </p:bgPr>
    </p:bg>
    <p:spTree>
      <p:nvGrpSpPr>
        <p:cNvPr id="12" name="Shape 12"/>
        <p:cNvGrpSpPr/>
        <p:nvPr/>
      </p:nvGrpSpPr>
      <p:grpSpPr>
        <a:xfrm>
          <a:off x="0" y="0"/>
          <a:ext cx="0" cy="0"/>
          <a:chOff x="0" y="0"/>
          <a:chExt cx="0" cy="0"/>
        </a:xfrm>
      </p:grpSpPr>
      <p:pic>
        <p:nvPicPr>
          <p:cNvPr descr="aemelia_icons.png" id="13" name="Google Shape;13;p3"/>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14" name="Google Shape;14;p3"/>
          <p:cNvSpPr/>
          <p:nvPr/>
        </p:nvSpPr>
        <p:spPr>
          <a:xfrm flipH="1">
            <a:off x="2095200" y="0"/>
            <a:ext cx="7048800" cy="5143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5" name="Google Shape;15;p3"/>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16" name="Google Shape;16;p3"/>
          <p:cNvSpPr txBox="1"/>
          <p:nvPr>
            <p:ph idx="1" type="body"/>
          </p:nvPr>
        </p:nvSpPr>
        <p:spPr>
          <a:xfrm>
            <a:off x="2874625" y="275339"/>
            <a:ext cx="5562000" cy="4428300"/>
          </a:xfrm>
          <a:prstGeom prst="rect">
            <a:avLst/>
          </a:prstGeom>
          <a:noFill/>
          <a:ln>
            <a:noFill/>
          </a:ln>
        </p:spPr>
        <p:txBody>
          <a:bodyPr anchorCtr="0" anchor="t" bIns="91425" lIns="91425" spcFirstLastPara="1" rIns="91425" wrap="square" tIns="91425"/>
          <a:lstStyle>
            <a:lvl1pPr indent="-419100" lvl="0" marL="457200" algn="l">
              <a:lnSpc>
                <a:spcPct val="100000"/>
              </a:lnSpc>
              <a:spcBef>
                <a:spcPts val="600"/>
              </a:spcBef>
              <a:spcAft>
                <a:spcPts val="0"/>
              </a:spcAft>
              <a:buClr>
                <a:srgbClr val="6FA8DC"/>
              </a:buClr>
              <a:buSzPts val="3000"/>
              <a:buChar char="▸"/>
              <a:defRPr/>
            </a:lvl1pPr>
            <a:lvl2pPr indent="-381000" lvl="1" marL="914400" algn="l">
              <a:lnSpc>
                <a:spcPct val="100000"/>
              </a:lnSpc>
              <a:spcBef>
                <a:spcPts val="0"/>
              </a:spcBef>
              <a:spcAft>
                <a:spcPts val="0"/>
              </a:spcAft>
              <a:buClr>
                <a:srgbClr val="6FA8DC"/>
              </a:buClr>
              <a:buSzPts val="2400"/>
              <a:buChar char="▹"/>
              <a:defRPr/>
            </a:lvl2pPr>
            <a:lvl3pPr indent="-381000" lvl="2" marL="1371600" algn="l">
              <a:lnSpc>
                <a:spcPct val="100000"/>
              </a:lnSpc>
              <a:spcBef>
                <a:spcPts val="0"/>
              </a:spcBef>
              <a:spcAft>
                <a:spcPts val="0"/>
              </a:spcAft>
              <a:buClr>
                <a:srgbClr val="6FA8DC"/>
              </a:buClr>
              <a:buSzPts val="2400"/>
              <a:buChar char="■"/>
              <a:defRPr/>
            </a:lvl3pPr>
            <a:lvl4pPr indent="-342900" lvl="3" marL="1828800" algn="l">
              <a:lnSpc>
                <a:spcPct val="100000"/>
              </a:lnSpc>
              <a:spcBef>
                <a:spcPts val="0"/>
              </a:spcBef>
              <a:spcAft>
                <a:spcPts val="0"/>
              </a:spcAft>
              <a:buClr>
                <a:srgbClr val="6FA8DC"/>
              </a:buClr>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7" name="Google Shape;17;p3"/>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image" type="blank">
  <p:cSld name="BLANK">
    <p:spTree>
      <p:nvGrpSpPr>
        <p:cNvPr id="18" name="Shape 18"/>
        <p:cNvGrpSpPr/>
        <p:nvPr/>
      </p:nvGrpSpPr>
      <p:grpSpPr>
        <a:xfrm>
          <a:off x="0" y="0"/>
          <a:ext cx="0" cy="0"/>
          <a:chOff x="0" y="0"/>
          <a:chExt cx="0" cy="0"/>
        </a:xfrm>
      </p:grpSpPr>
      <p:sp>
        <p:nvSpPr>
          <p:cNvPr id="19" name="Google Shape;19;p4"/>
          <p:cNvSpPr/>
          <p:nvPr/>
        </p:nvSpPr>
        <p:spPr>
          <a:xfrm>
            <a:off x="0" y="0"/>
            <a:ext cx="2095200" cy="5143200"/>
          </a:xfrm>
          <a:prstGeom prst="rect">
            <a:avLst/>
          </a:prstGeom>
          <a:solidFill>
            <a:srgbClr val="073763">
              <a:alpha val="1921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 name="Google Shape;20;p4"/>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FFFFFF"/>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FFFFFF"/>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FFFFFF"/>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FFFFFF"/>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FFFFFF"/>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FFFFFF"/>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FFFFFF"/>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FFFFFF"/>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FFFFFF"/>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bg>
      <p:bgPr>
        <a:solidFill>
          <a:srgbClr val="6FA8DC"/>
        </a:solidFill>
      </p:bgPr>
    </p:bg>
    <p:spTree>
      <p:nvGrpSpPr>
        <p:cNvPr id="21" name="Shape 21"/>
        <p:cNvGrpSpPr/>
        <p:nvPr/>
      </p:nvGrpSpPr>
      <p:grpSpPr>
        <a:xfrm>
          <a:off x="0" y="0"/>
          <a:ext cx="0" cy="0"/>
          <a:chOff x="0" y="0"/>
          <a:chExt cx="0" cy="0"/>
        </a:xfrm>
      </p:grpSpPr>
      <p:pic>
        <p:nvPicPr>
          <p:cNvPr descr="aemelia_icons.png" id="22" name="Google Shape;22;p5"/>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23" name="Google Shape;23;p5"/>
          <p:cNvSpPr/>
          <p:nvPr/>
        </p:nvSpPr>
        <p:spPr>
          <a:xfrm flipH="1">
            <a:off x="2095200" y="0"/>
            <a:ext cx="7048800" cy="5143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4" name="Google Shape;24;p5"/>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25" name="Google Shape;25;p5"/>
          <p:cNvSpPr txBox="1"/>
          <p:nvPr>
            <p:ph idx="1" type="body"/>
          </p:nvPr>
        </p:nvSpPr>
        <p:spPr>
          <a:xfrm>
            <a:off x="2544225" y="297367"/>
            <a:ext cx="2981400" cy="4661400"/>
          </a:xfrm>
          <a:prstGeom prst="rect">
            <a:avLst/>
          </a:prstGeom>
          <a:noFill/>
          <a:ln>
            <a:noFill/>
          </a:ln>
        </p:spPr>
        <p:txBody>
          <a:bodyPr anchorCtr="0" anchor="t" bIns="91425" lIns="91425" spcFirstLastPara="1" rIns="91425" wrap="square" tIns="91425"/>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26" name="Google Shape;26;p5"/>
          <p:cNvSpPr txBox="1"/>
          <p:nvPr>
            <p:ph idx="2" type="body"/>
          </p:nvPr>
        </p:nvSpPr>
        <p:spPr>
          <a:xfrm>
            <a:off x="5705276" y="297367"/>
            <a:ext cx="2981400" cy="4661400"/>
          </a:xfrm>
          <a:prstGeom prst="rect">
            <a:avLst/>
          </a:prstGeom>
          <a:noFill/>
          <a:ln>
            <a:noFill/>
          </a:ln>
        </p:spPr>
        <p:txBody>
          <a:bodyPr anchorCtr="0" anchor="t" bIns="91425" lIns="91425" spcFirstLastPara="1" rIns="91425" wrap="square" tIns="91425"/>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27" name="Google Shape;27;p5"/>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8" name="Shape 28"/>
        <p:cNvGrpSpPr/>
        <p:nvPr/>
      </p:nvGrpSpPr>
      <p:grpSpPr>
        <a:xfrm>
          <a:off x="0" y="0"/>
          <a:ext cx="0" cy="0"/>
          <a:chOff x="0" y="0"/>
          <a:chExt cx="0" cy="0"/>
        </a:xfrm>
      </p:grpSpPr>
      <p:pic>
        <p:nvPicPr>
          <p:cNvPr descr="aemelia_icons.png" id="29" name="Google Shape;29;p6"/>
          <p:cNvPicPr preferRelativeResize="0"/>
          <p:nvPr/>
        </p:nvPicPr>
        <p:blipFill rotWithShape="1">
          <a:blip r:embed="rId2">
            <a:alphaModFix amt="20000"/>
          </a:blip>
          <a:srcRect b="30859" l="0" r="0" t="30860"/>
          <a:stretch/>
        </p:blipFill>
        <p:spPr>
          <a:xfrm>
            <a:off x="0" y="-2"/>
            <a:ext cx="9144000" cy="1968874"/>
          </a:xfrm>
          <a:prstGeom prst="rect">
            <a:avLst/>
          </a:prstGeom>
          <a:noFill/>
          <a:ln>
            <a:noFill/>
          </a:ln>
        </p:spPr>
      </p:pic>
      <p:sp>
        <p:nvSpPr>
          <p:cNvPr id="30" name="Google Shape;30;p6"/>
          <p:cNvSpPr txBox="1"/>
          <p:nvPr>
            <p:ph type="ctrTitle"/>
          </p:nvPr>
        </p:nvSpPr>
        <p:spPr>
          <a:xfrm>
            <a:off x="2970175" y="3107350"/>
            <a:ext cx="5792700" cy="1159800"/>
          </a:xfrm>
          <a:prstGeom prst="rect">
            <a:avLst/>
          </a:prstGeom>
          <a:noFill/>
          <a:ln>
            <a:noFill/>
          </a:ln>
        </p:spPr>
        <p:txBody>
          <a:bodyPr anchorCtr="0" anchor="b" bIns="91425" lIns="91425" spcFirstLastPara="1" rIns="91425" wrap="square" tIns="91425"/>
          <a:lstStyle>
            <a:lvl1pPr lvl="0" algn="r">
              <a:lnSpc>
                <a:spcPct val="100000"/>
              </a:lnSpc>
              <a:spcBef>
                <a:spcPts val="0"/>
              </a:spcBef>
              <a:spcAft>
                <a:spcPts val="0"/>
              </a:spcAft>
              <a:buClr>
                <a:srgbClr val="073763"/>
              </a:buClr>
              <a:buSzPts val="4800"/>
              <a:buNone/>
              <a:defRPr sz="4800">
                <a:solidFill>
                  <a:srgbClr val="073763"/>
                </a:solidFill>
              </a:defRPr>
            </a:lvl1pPr>
            <a:lvl2pPr lvl="1" algn="r">
              <a:lnSpc>
                <a:spcPct val="100000"/>
              </a:lnSpc>
              <a:spcBef>
                <a:spcPts val="0"/>
              </a:spcBef>
              <a:spcAft>
                <a:spcPts val="0"/>
              </a:spcAft>
              <a:buClr>
                <a:srgbClr val="073763"/>
              </a:buClr>
              <a:buSzPts val="4800"/>
              <a:buNone/>
              <a:defRPr sz="4800">
                <a:solidFill>
                  <a:srgbClr val="073763"/>
                </a:solidFill>
              </a:defRPr>
            </a:lvl2pPr>
            <a:lvl3pPr lvl="2" algn="r">
              <a:lnSpc>
                <a:spcPct val="100000"/>
              </a:lnSpc>
              <a:spcBef>
                <a:spcPts val="0"/>
              </a:spcBef>
              <a:spcAft>
                <a:spcPts val="0"/>
              </a:spcAft>
              <a:buClr>
                <a:srgbClr val="073763"/>
              </a:buClr>
              <a:buSzPts val="4800"/>
              <a:buNone/>
              <a:defRPr sz="4800">
                <a:solidFill>
                  <a:srgbClr val="073763"/>
                </a:solidFill>
              </a:defRPr>
            </a:lvl3pPr>
            <a:lvl4pPr lvl="3" algn="r">
              <a:lnSpc>
                <a:spcPct val="100000"/>
              </a:lnSpc>
              <a:spcBef>
                <a:spcPts val="0"/>
              </a:spcBef>
              <a:spcAft>
                <a:spcPts val="0"/>
              </a:spcAft>
              <a:buClr>
                <a:srgbClr val="073763"/>
              </a:buClr>
              <a:buSzPts val="4800"/>
              <a:buNone/>
              <a:defRPr sz="4800">
                <a:solidFill>
                  <a:srgbClr val="073763"/>
                </a:solidFill>
              </a:defRPr>
            </a:lvl4pPr>
            <a:lvl5pPr lvl="4" algn="r">
              <a:lnSpc>
                <a:spcPct val="100000"/>
              </a:lnSpc>
              <a:spcBef>
                <a:spcPts val="0"/>
              </a:spcBef>
              <a:spcAft>
                <a:spcPts val="0"/>
              </a:spcAft>
              <a:buClr>
                <a:srgbClr val="073763"/>
              </a:buClr>
              <a:buSzPts val="4800"/>
              <a:buNone/>
              <a:defRPr sz="4800">
                <a:solidFill>
                  <a:srgbClr val="073763"/>
                </a:solidFill>
              </a:defRPr>
            </a:lvl5pPr>
            <a:lvl6pPr lvl="5" algn="r">
              <a:lnSpc>
                <a:spcPct val="100000"/>
              </a:lnSpc>
              <a:spcBef>
                <a:spcPts val="0"/>
              </a:spcBef>
              <a:spcAft>
                <a:spcPts val="0"/>
              </a:spcAft>
              <a:buClr>
                <a:srgbClr val="073763"/>
              </a:buClr>
              <a:buSzPts val="4800"/>
              <a:buNone/>
              <a:defRPr sz="4800">
                <a:solidFill>
                  <a:srgbClr val="073763"/>
                </a:solidFill>
              </a:defRPr>
            </a:lvl6pPr>
            <a:lvl7pPr lvl="6" algn="r">
              <a:lnSpc>
                <a:spcPct val="100000"/>
              </a:lnSpc>
              <a:spcBef>
                <a:spcPts val="0"/>
              </a:spcBef>
              <a:spcAft>
                <a:spcPts val="0"/>
              </a:spcAft>
              <a:buClr>
                <a:srgbClr val="073763"/>
              </a:buClr>
              <a:buSzPts val="4800"/>
              <a:buNone/>
              <a:defRPr sz="4800">
                <a:solidFill>
                  <a:srgbClr val="073763"/>
                </a:solidFill>
              </a:defRPr>
            </a:lvl7pPr>
            <a:lvl8pPr lvl="7" algn="r">
              <a:lnSpc>
                <a:spcPct val="100000"/>
              </a:lnSpc>
              <a:spcBef>
                <a:spcPts val="0"/>
              </a:spcBef>
              <a:spcAft>
                <a:spcPts val="0"/>
              </a:spcAft>
              <a:buClr>
                <a:srgbClr val="073763"/>
              </a:buClr>
              <a:buSzPts val="4800"/>
              <a:buNone/>
              <a:defRPr sz="4800">
                <a:solidFill>
                  <a:srgbClr val="073763"/>
                </a:solidFill>
              </a:defRPr>
            </a:lvl8pPr>
            <a:lvl9pPr lvl="8" algn="r">
              <a:lnSpc>
                <a:spcPct val="100000"/>
              </a:lnSpc>
              <a:spcBef>
                <a:spcPts val="0"/>
              </a:spcBef>
              <a:spcAft>
                <a:spcPts val="0"/>
              </a:spcAft>
              <a:buClr>
                <a:srgbClr val="073763"/>
              </a:buClr>
              <a:buSzPts val="4800"/>
              <a:buNone/>
              <a:defRPr sz="4800">
                <a:solidFill>
                  <a:srgbClr val="073763"/>
                </a:solidFill>
              </a:defRPr>
            </a:lvl9pPr>
          </a:lstStyle>
          <a:p/>
        </p:txBody>
      </p:sp>
      <p:sp>
        <p:nvSpPr>
          <p:cNvPr id="31" name="Google Shape;31;p6"/>
          <p:cNvSpPr txBox="1"/>
          <p:nvPr>
            <p:ph idx="1" type="subTitle"/>
          </p:nvPr>
        </p:nvSpPr>
        <p:spPr>
          <a:xfrm>
            <a:off x="2970175" y="3906852"/>
            <a:ext cx="5792700" cy="784800"/>
          </a:xfrm>
          <a:prstGeom prst="rect">
            <a:avLst/>
          </a:prstGeom>
          <a:noFill/>
          <a:ln>
            <a:noFill/>
          </a:ln>
        </p:spPr>
        <p:txBody>
          <a:bodyPr anchorCtr="0" anchor="b" bIns="91425" lIns="91425" spcFirstLastPara="1" rIns="91425" wrap="square" tIns="91425"/>
          <a:lstStyle>
            <a:lvl1pPr lvl="0" algn="r">
              <a:lnSpc>
                <a:spcPct val="100000"/>
              </a:lnSpc>
              <a:spcBef>
                <a:spcPts val="0"/>
              </a:spcBef>
              <a:spcAft>
                <a:spcPts val="0"/>
              </a:spcAft>
              <a:buSzPts val="2400"/>
              <a:buNone/>
              <a:defRPr sz="2400">
                <a:solidFill>
                  <a:srgbClr val="6FA8DC"/>
                </a:solidFill>
              </a:defRPr>
            </a:lvl1pPr>
            <a:lvl2pPr lvl="1" algn="r">
              <a:lnSpc>
                <a:spcPct val="100000"/>
              </a:lnSpc>
              <a:spcBef>
                <a:spcPts val="0"/>
              </a:spcBef>
              <a:spcAft>
                <a:spcPts val="0"/>
              </a:spcAft>
              <a:buSzPts val="2400"/>
              <a:buNone/>
              <a:defRPr>
                <a:solidFill>
                  <a:srgbClr val="6FA8DC"/>
                </a:solidFill>
              </a:defRPr>
            </a:lvl2pPr>
            <a:lvl3pPr lvl="2" algn="r">
              <a:lnSpc>
                <a:spcPct val="100000"/>
              </a:lnSpc>
              <a:spcBef>
                <a:spcPts val="0"/>
              </a:spcBef>
              <a:spcAft>
                <a:spcPts val="0"/>
              </a:spcAft>
              <a:buSzPts val="2400"/>
              <a:buNone/>
              <a:defRPr>
                <a:solidFill>
                  <a:srgbClr val="6FA8DC"/>
                </a:solidFill>
              </a:defRPr>
            </a:lvl3pPr>
            <a:lvl4pPr lvl="3" algn="r">
              <a:lnSpc>
                <a:spcPct val="100000"/>
              </a:lnSpc>
              <a:spcBef>
                <a:spcPts val="0"/>
              </a:spcBef>
              <a:spcAft>
                <a:spcPts val="0"/>
              </a:spcAft>
              <a:buSzPts val="2400"/>
              <a:buNone/>
              <a:defRPr sz="2400">
                <a:solidFill>
                  <a:srgbClr val="6FA8DC"/>
                </a:solidFill>
              </a:defRPr>
            </a:lvl4pPr>
            <a:lvl5pPr lvl="4" algn="r">
              <a:lnSpc>
                <a:spcPct val="100000"/>
              </a:lnSpc>
              <a:spcBef>
                <a:spcPts val="0"/>
              </a:spcBef>
              <a:spcAft>
                <a:spcPts val="0"/>
              </a:spcAft>
              <a:buClr>
                <a:srgbClr val="6FA8DC"/>
              </a:buClr>
              <a:buSzPts val="2400"/>
              <a:buNone/>
              <a:defRPr sz="2400">
                <a:solidFill>
                  <a:srgbClr val="6FA8DC"/>
                </a:solidFill>
              </a:defRPr>
            </a:lvl5pPr>
            <a:lvl6pPr lvl="5" algn="r">
              <a:lnSpc>
                <a:spcPct val="100000"/>
              </a:lnSpc>
              <a:spcBef>
                <a:spcPts val="0"/>
              </a:spcBef>
              <a:spcAft>
                <a:spcPts val="0"/>
              </a:spcAft>
              <a:buClr>
                <a:srgbClr val="6FA8DC"/>
              </a:buClr>
              <a:buSzPts val="2400"/>
              <a:buNone/>
              <a:defRPr sz="2400">
                <a:solidFill>
                  <a:srgbClr val="6FA8DC"/>
                </a:solidFill>
              </a:defRPr>
            </a:lvl6pPr>
            <a:lvl7pPr lvl="6" algn="r">
              <a:lnSpc>
                <a:spcPct val="100000"/>
              </a:lnSpc>
              <a:spcBef>
                <a:spcPts val="0"/>
              </a:spcBef>
              <a:spcAft>
                <a:spcPts val="0"/>
              </a:spcAft>
              <a:buClr>
                <a:srgbClr val="6FA8DC"/>
              </a:buClr>
              <a:buSzPts val="2400"/>
              <a:buNone/>
              <a:defRPr sz="2400">
                <a:solidFill>
                  <a:srgbClr val="6FA8DC"/>
                </a:solidFill>
              </a:defRPr>
            </a:lvl7pPr>
            <a:lvl8pPr lvl="7" algn="r">
              <a:lnSpc>
                <a:spcPct val="100000"/>
              </a:lnSpc>
              <a:spcBef>
                <a:spcPts val="0"/>
              </a:spcBef>
              <a:spcAft>
                <a:spcPts val="0"/>
              </a:spcAft>
              <a:buClr>
                <a:srgbClr val="6FA8DC"/>
              </a:buClr>
              <a:buSzPts val="2400"/>
              <a:buNone/>
              <a:defRPr sz="2400">
                <a:solidFill>
                  <a:srgbClr val="6FA8DC"/>
                </a:solidFill>
              </a:defRPr>
            </a:lvl8pPr>
            <a:lvl9pPr lvl="8" algn="r">
              <a:lnSpc>
                <a:spcPct val="100000"/>
              </a:lnSpc>
              <a:spcBef>
                <a:spcPts val="0"/>
              </a:spcBef>
              <a:spcAft>
                <a:spcPts val="0"/>
              </a:spcAft>
              <a:buClr>
                <a:srgbClr val="6FA8DC"/>
              </a:buClr>
              <a:buSzPts val="2400"/>
              <a:buNone/>
              <a:defRPr sz="2400">
                <a:solidFill>
                  <a:srgbClr val="6FA8DC"/>
                </a:solidFill>
              </a:defRPr>
            </a:lvl9pPr>
          </a:lstStyle>
          <a:p/>
        </p:txBody>
      </p:sp>
      <p:sp>
        <p:nvSpPr>
          <p:cNvPr id="32" name="Google Shape;32;p6"/>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bg>
      <p:bgPr>
        <a:solidFill>
          <a:srgbClr val="6FA8DC"/>
        </a:solidFill>
      </p:bgPr>
    </p:bg>
    <p:spTree>
      <p:nvGrpSpPr>
        <p:cNvPr id="33" name="Shape 33"/>
        <p:cNvGrpSpPr/>
        <p:nvPr/>
      </p:nvGrpSpPr>
      <p:grpSpPr>
        <a:xfrm>
          <a:off x="0" y="0"/>
          <a:ext cx="0" cy="0"/>
          <a:chOff x="0" y="0"/>
          <a:chExt cx="0" cy="0"/>
        </a:xfrm>
      </p:grpSpPr>
      <p:pic>
        <p:nvPicPr>
          <p:cNvPr descr="aemelia_icons.png" id="34" name="Google Shape;34;p7"/>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35" name="Google Shape;35;p7"/>
          <p:cNvSpPr/>
          <p:nvPr/>
        </p:nvSpPr>
        <p:spPr>
          <a:xfrm flipH="1">
            <a:off x="2095200" y="0"/>
            <a:ext cx="7048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6" name="Google Shape;36;p7"/>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37" name="Google Shape;37;p7"/>
          <p:cNvSpPr txBox="1"/>
          <p:nvPr>
            <p:ph idx="1" type="body"/>
          </p:nvPr>
        </p:nvSpPr>
        <p:spPr>
          <a:xfrm>
            <a:off x="2445100" y="275350"/>
            <a:ext cx="2066100" cy="46506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38" name="Google Shape;38;p7"/>
          <p:cNvSpPr txBox="1"/>
          <p:nvPr>
            <p:ph idx="2" type="body"/>
          </p:nvPr>
        </p:nvSpPr>
        <p:spPr>
          <a:xfrm>
            <a:off x="4617100" y="275350"/>
            <a:ext cx="2066100" cy="46506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39" name="Google Shape;39;p7"/>
          <p:cNvSpPr txBox="1"/>
          <p:nvPr>
            <p:ph idx="3" type="body"/>
          </p:nvPr>
        </p:nvSpPr>
        <p:spPr>
          <a:xfrm>
            <a:off x="6789100" y="275350"/>
            <a:ext cx="2066100" cy="46506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0" name="Google Shape;40;p7"/>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_2">
    <p:spTree>
      <p:nvGrpSpPr>
        <p:cNvPr id="41" name="Shape 41"/>
        <p:cNvGrpSpPr/>
        <p:nvPr/>
      </p:nvGrpSpPr>
      <p:grpSpPr>
        <a:xfrm>
          <a:off x="0" y="0"/>
          <a:ext cx="0" cy="0"/>
          <a:chOff x="0" y="0"/>
          <a:chExt cx="0" cy="0"/>
        </a:xfrm>
      </p:grpSpPr>
      <p:sp>
        <p:nvSpPr>
          <p:cNvPr id="42" name="Google Shape;42;p8"/>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43" name="Shape 43"/>
        <p:cNvGrpSpPr/>
        <p:nvPr/>
      </p:nvGrpSpPr>
      <p:grpSpPr>
        <a:xfrm>
          <a:off x="0" y="0"/>
          <a:ext cx="0" cy="0"/>
          <a:chOff x="0" y="0"/>
          <a:chExt cx="0" cy="0"/>
        </a:xfrm>
      </p:grpSpPr>
      <p:pic>
        <p:nvPicPr>
          <p:cNvPr descr="aemelia_icons.png" id="44" name="Google Shape;44;p9"/>
          <p:cNvPicPr preferRelativeResize="0"/>
          <p:nvPr/>
        </p:nvPicPr>
        <p:blipFill rotWithShape="1">
          <a:blip r:embed="rId2">
            <a:alphaModFix amt="20000"/>
          </a:blip>
          <a:srcRect b="0" l="0" r="0" t="0"/>
          <a:stretch/>
        </p:blipFill>
        <p:spPr>
          <a:xfrm>
            <a:off x="0" y="0"/>
            <a:ext cx="9144000" cy="5143500"/>
          </a:xfrm>
          <a:prstGeom prst="rect">
            <a:avLst/>
          </a:prstGeom>
          <a:noFill/>
          <a:ln>
            <a:noFill/>
          </a:ln>
        </p:spPr>
      </p:pic>
      <p:sp>
        <p:nvSpPr>
          <p:cNvPr id="45" name="Google Shape;45;p9"/>
          <p:cNvSpPr txBox="1"/>
          <p:nvPr>
            <p:ph idx="1" type="body"/>
          </p:nvPr>
        </p:nvSpPr>
        <p:spPr>
          <a:xfrm>
            <a:off x="1784250" y="222075"/>
            <a:ext cx="6549300" cy="2607300"/>
          </a:xfrm>
          <a:prstGeom prst="rect">
            <a:avLst/>
          </a:prstGeom>
          <a:noFill/>
          <a:ln>
            <a:noFill/>
          </a:ln>
        </p:spPr>
        <p:txBody>
          <a:bodyPr anchorCtr="0" anchor="t" bIns="91425" lIns="91425" spcFirstLastPara="1" rIns="91425" wrap="square" tIns="91425"/>
          <a:lstStyle>
            <a:lvl1pPr indent="-482600" lvl="0" marL="457200" algn="l">
              <a:lnSpc>
                <a:spcPct val="100000"/>
              </a:lnSpc>
              <a:spcBef>
                <a:spcPts val="600"/>
              </a:spcBef>
              <a:spcAft>
                <a:spcPts val="0"/>
              </a:spcAft>
              <a:buSzPts val="4000"/>
              <a:buChar char="▸"/>
              <a:defRPr b="1" i="1" sz="4000"/>
            </a:lvl1pPr>
            <a:lvl2pPr indent="-482600" lvl="1" marL="914400" algn="l">
              <a:lnSpc>
                <a:spcPct val="100000"/>
              </a:lnSpc>
              <a:spcBef>
                <a:spcPts val="0"/>
              </a:spcBef>
              <a:spcAft>
                <a:spcPts val="0"/>
              </a:spcAft>
              <a:buSzPts val="4000"/>
              <a:buChar char="▹"/>
              <a:defRPr b="1" i="1" sz="4000"/>
            </a:lvl2pPr>
            <a:lvl3pPr indent="-482600" lvl="2" marL="1371600" algn="l">
              <a:lnSpc>
                <a:spcPct val="100000"/>
              </a:lnSpc>
              <a:spcBef>
                <a:spcPts val="0"/>
              </a:spcBef>
              <a:spcAft>
                <a:spcPts val="0"/>
              </a:spcAft>
              <a:buSzPts val="4000"/>
              <a:buChar char="■"/>
              <a:defRPr b="1" i="1" sz="4000"/>
            </a:lvl3pPr>
            <a:lvl4pPr indent="-482600" lvl="3" marL="1828800" algn="l">
              <a:lnSpc>
                <a:spcPct val="100000"/>
              </a:lnSpc>
              <a:spcBef>
                <a:spcPts val="0"/>
              </a:spcBef>
              <a:spcAft>
                <a:spcPts val="0"/>
              </a:spcAft>
              <a:buSzPts val="4000"/>
              <a:buChar char="●"/>
              <a:defRPr b="1" i="1" sz="4000"/>
            </a:lvl4pPr>
            <a:lvl5pPr indent="-482600" lvl="4" marL="2286000" algn="l">
              <a:lnSpc>
                <a:spcPct val="100000"/>
              </a:lnSpc>
              <a:spcBef>
                <a:spcPts val="0"/>
              </a:spcBef>
              <a:spcAft>
                <a:spcPts val="0"/>
              </a:spcAft>
              <a:buSzPts val="4000"/>
              <a:buChar char="○"/>
              <a:defRPr b="1" i="1" sz="4000"/>
            </a:lvl5pPr>
            <a:lvl6pPr indent="-482600" lvl="5" marL="2743200" algn="l">
              <a:lnSpc>
                <a:spcPct val="100000"/>
              </a:lnSpc>
              <a:spcBef>
                <a:spcPts val="0"/>
              </a:spcBef>
              <a:spcAft>
                <a:spcPts val="0"/>
              </a:spcAft>
              <a:buSzPts val="4000"/>
              <a:buChar char="■"/>
              <a:defRPr b="1" i="1" sz="4000"/>
            </a:lvl6pPr>
            <a:lvl7pPr indent="-482600" lvl="6" marL="3200400" algn="l">
              <a:lnSpc>
                <a:spcPct val="100000"/>
              </a:lnSpc>
              <a:spcBef>
                <a:spcPts val="0"/>
              </a:spcBef>
              <a:spcAft>
                <a:spcPts val="0"/>
              </a:spcAft>
              <a:buSzPts val="4000"/>
              <a:buChar char="●"/>
              <a:defRPr b="1" i="1" sz="4000"/>
            </a:lvl7pPr>
            <a:lvl8pPr indent="-482600" lvl="7" marL="3657600" algn="l">
              <a:lnSpc>
                <a:spcPct val="100000"/>
              </a:lnSpc>
              <a:spcBef>
                <a:spcPts val="0"/>
              </a:spcBef>
              <a:spcAft>
                <a:spcPts val="0"/>
              </a:spcAft>
              <a:buSzPts val="4000"/>
              <a:buChar char="○"/>
              <a:defRPr b="1" i="1" sz="4000"/>
            </a:lvl8pPr>
            <a:lvl9pPr indent="-482600" lvl="8" marL="4114800" algn="l">
              <a:lnSpc>
                <a:spcPct val="100000"/>
              </a:lnSpc>
              <a:spcBef>
                <a:spcPts val="0"/>
              </a:spcBef>
              <a:spcAft>
                <a:spcPts val="0"/>
              </a:spcAft>
              <a:buSzPts val="4000"/>
              <a:buChar char="■"/>
              <a:defRPr b="1" i="1" sz="4000"/>
            </a:lvl9pPr>
          </a:lstStyle>
          <a:p/>
        </p:txBody>
      </p:sp>
      <p:sp>
        <p:nvSpPr>
          <p:cNvPr id="46" name="Google Shape;46;p9"/>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rgbClr val="6FA8DC"/>
        </a:solidFill>
      </p:bgPr>
    </p:bg>
    <p:spTree>
      <p:nvGrpSpPr>
        <p:cNvPr id="47" name="Shape 47"/>
        <p:cNvGrpSpPr/>
        <p:nvPr/>
      </p:nvGrpSpPr>
      <p:grpSpPr>
        <a:xfrm>
          <a:off x="0" y="0"/>
          <a:ext cx="0" cy="0"/>
          <a:chOff x="0" y="0"/>
          <a:chExt cx="0" cy="0"/>
        </a:xfrm>
      </p:grpSpPr>
      <p:pic>
        <p:nvPicPr>
          <p:cNvPr descr="aemelia_icons.png" id="48" name="Google Shape;48;p10"/>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49" name="Google Shape;49;p10"/>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50" name="Google Shape;50;p10"/>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
        <p:nvSpPr>
          <p:cNvPr id="51" name="Google Shape;51;p10"/>
          <p:cNvSpPr/>
          <p:nvPr/>
        </p:nvSpPr>
        <p:spPr>
          <a:xfrm flipH="1">
            <a:off x="2095200" y="0"/>
            <a:ext cx="7048800" cy="5143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2874625" y="484600"/>
            <a:ext cx="5562000" cy="4207800"/>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600"/>
              </a:spcBef>
              <a:spcAft>
                <a:spcPts val="0"/>
              </a:spcAft>
              <a:buClr>
                <a:srgbClr val="6FA8DC"/>
              </a:buClr>
              <a:buSzPts val="3000"/>
              <a:buFont typeface="Roboto"/>
              <a:buChar char="▸"/>
              <a:defRPr b="0" i="0" sz="3000" u="none" cap="none" strike="noStrike">
                <a:solidFill>
                  <a:srgbClr val="073763"/>
                </a:solidFill>
                <a:latin typeface="Roboto"/>
                <a:ea typeface="Roboto"/>
                <a:cs typeface="Roboto"/>
                <a:sym typeface="Roboto"/>
              </a:defRPr>
            </a:lvl1pPr>
            <a:lvl2pPr indent="-381000" lvl="1" marL="914400" marR="0" rtl="0" algn="l">
              <a:lnSpc>
                <a:spcPct val="100000"/>
              </a:lnSpc>
              <a:spcBef>
                <a:spcPts val="0"/>
              </a:spcBef>
              <a:spcAft>
                <a:spcPts val="0"/>
              </a:spcAft>
              <a:buClr>
                <a:srgbClr val="6FA8DC"/>
              </a:buClr>
              <a:buSzPts val="2400"/>
              <a:buFont typeface="Roboto"/>
              <a:buChar char="▹"/>
              <a:defRPr b="0" i="0" sz="2400" u="none" cap="none" strike="noStrike">
                <a:solidFill>
                  <a:srgbClr val="073763"/>
                </a:solidFill>
                <a:latin typeface="Roboto"/>
                <a:ea typeface="Roboto"/>
                <a:cs typeface="Roboto"/>
                <a:sym typeface="Roboto"/>
              </a:defRPr>
            </a:lvl2pPr>
            <a:lvl3pPr indent="-381000" lvl="2" marL="1371600" marR="0" rtl="0" algn="l">
              <a:lnSpc>
                <a:spcPct val="100000"/>
              </a:lnSpc>
              <a:spcBef>
                <a:spcPts val="0"/>
              </a:spcBef>
              <a:spcAft>
                <a:spcPts val="0"/>
              </a:spcAft>
              <a:buClr>
                <a:srgbClr val="6FA8DC"/>
              </a:buClr>
              <a:buSzPts val="2400"/>
              <a:buFont typeface="Roboto"/>
              <a:buChar char="■"/>
              <a:defRPr b="0" i="0" sz="2400" u="none" cap="none" strike="noStrike">
                <a:solidFill>
                  <a:srgbClr val="073763"/>
                </a:solidFill>
                <a:latin typeface="Roboto"/>
                <a:ea typeface="Roboto"/>
                <a:cs typeface="Roboto"/>
                <a:sym typeface="Roboto"/>
              </a:defRPr>
            </a:lvl3pPr>
            <a:lvl4pPr indent="-342900" lvl="3" marL="1828800" marR="0" rtl="0" algn="l">
              <a:lnSpc>
                <a:spcPct val="100000"/>
              </a:lnSpc>
              <a:spcBef>
                <a:spcPts val="0"/>
              </a:spcBef>
              <a:spcAft>
                <a:spcPts val="0"/>
              </a:spcAft>
              <a:buClr>
                <a:srgbClr val="6FA8DC"/>
              </a:buClr>
              <a:buSzPts val="1800"/>
              <a:buFont typeface="Roboto"/>
              <a:buChar char="●"/>
              <a:defRPr b="0" i="0" sz="1800" u="none" cap="none" strike="noStrike">
                <a:solidFill>
                  <a:srgbClr val="073763"/>
                </a:solidFill>
                <a:latin typeface="Roboto"/>
                <a:ea typeface="Roboto"/>
                <a:cs typeface="Roboto"/>
                <a:sym typeface="Roboto"/>
              </a:defRPr>
            </a:lvl4pPr>
            <a:lvl5pPr indent="-342900" lvl="4" marL="2286000" marR="0" rtl="0" algn="l">
              <a:lnSpc>
                <a:spcPct val="100000"/>
              </a:lnSpc>
              <a:spcBef>
                <a:spcPts val="0"/>
              </a:spcBef>
              <a:spcAft>
                <a:spcPts val="0"/>
              </a:spcAft>
              <a:buClr>
                <a:srgbClr val="073763"/>
              </a:buClr>
              <a:buSzPts val="1800"/>
              <a:buFont typeface="Roboto"/>
              <a:buChar char="○"/>
              <a:defRPr b="0" i="0" sz="1800" u="none" cap="none" strike="noStrike">
                <a:solidFill>
                  <a:srgbClr val="073763"/>
                </a:solidFill>
                <a:latin typeface="Roboto"/>
                <a:ea typeface="Roboto"/>
                <a:cs typeface="Roboto"/>
                <a:sym typeface="Roboto"/>
              </a:defRPr>
            </a:lvl5pPr>
            <a:lvl6pPr indent="-342900" lvl="5" marL="2743200" marR="0" rtl="0" algn="l">
              <a:lnSpc>
                <a:spcPct val="100000"/>
              </a:lnSpc>
              <a:spcBef>
                <a:spcPts val="0"/>
              </a:spcBef>
              <a:spcAft>
                <a:spcPts val="0"/>
              </a:spcAft>
              <a:buClr>
                <a:srgbClr val="073763"/>
              </a:buClr>
              <a:buSzPts val="1800"/>
              <a:buFont typeface="Roboto"/>
              <a:buChar char="■"/>
              <a:defRPr b="0" i="0" sz="1800" u="none" cap="none" strike="noStrike">
                <a:solidFill>
                  <a:srgbClr val="073763"/>
                </a:solidFill>
                <a:latin typeface="Roboto"/>
                <a:ea typeface="Roboto"/>
                <a:cs typeface="Roboto"/>
                <a:sym typeface="Roboto"/>
              </a:defRPr>
            </a:lvl6pPr>
            <a:lvl7pPr indent="-342900" lvl="6" marL="3200400" marR="0" rtl="0" algn="l">
              <a:lnSpc>
                <a:spcPct val="100000"/>
              </a:lnSpc>
              <a:spcBef>
                <a:spcPts val="0"/>
              </a:spcBef>
              <a:spcAft>
                <a:spcPts val="0"/>
              </a:spcAft>
              <a:buClr>
                <a:srgbClr val="073763"/>
              </a:buClr>
              <a:buSzPts val="1800"/>
              <a:buFont typeface="Roboto"/>
              <a:buChar char="●"/>
              <a:defRPr b="0" i="0" sz="1800" u="none" cap="none" strike="noStrike">
                <a:solidFill>
                  <a:srgbClr val="073763"/>
                </a:solidFill>
                <a:latin typeface="Roboto"/>
                <a:ea typeface="Roboto"/>
                <a:cs typeface="Roboto"/>
                <a:sym typeface="Roboto"/>
              </a:defRPr>
            </a:lvl7pPr>
            <a:lvl8pPr indent="-342900" lvl="7" marL="3657600" marR="0" rtl="0" algn="l">
              <a:lnSpc>
                <a:spcPct val="100000"/>
              </a:lnSpc>
              <a:spcBef>
                <a:spcPts val="0"/>
              </a:spcBef>
              <a:spcAft>
                <a:spcPts val="0"/>
              </a:spcAft>
              <a:buClr>
                <a:srgbClr val="073763"/>
              </a:buClr>
              <a:buSzPts val="1800"/>
              <a:buFont typeface="Roboto"/>
              <a:buChar char="○"/>
              <a:defRPr b="0" i="0" sz="1800" u="none" cap="none" strike="noStrike">
                <a:solidFill>
                  <a:srgbClr val="073763"/>
                </a:solidFill>
                <a:latin typeface="Roboto"/>
                <a:ea typeface="Roboto"/>
                <a:cs typeface="Roboto"/>
                <a:sym typeface="Roboto"/>
              </a:defRPr>
            </a:lvl8pPr>
            <a:lvl9pPr indent="-342900" lvl="8" marL="4114800" marR="0" rtl="0" algn="l">
              <a:lnSpc>
                <a:spcPct val="100000"/>
              </a:lnSpc>
              <a:spcBef>
                <a:spcPts val="0"/>
              </a:spcBef>
              <a:spcAft>
                <a:spcPts val="0"/>
              </a:spcAft>
              <a:buClr>
                <a:srgbClr val="073763"/>
              </a:buClr>
              <a:buSzPts val="1800"/>
              <a:buFont typeface="Roboto"/>
              <a:buChar char="■"/>
              <a:defRPr b="0" i="0" sz="1800" u="none" cap="none" strike="noStrike">
                <a:solidFill>
                  <a:srgbClr val="073763"/>
                </a:solidFill>
                <a:latin typeface="Roboto"/>
                <a:ea typeface="Roboto"/>
                <a:cs typeface="Roboto"/>
                <a:sym typeface="Roboto"/>
              </a:defRPr>
            </a:lvl9pPr>
          </a:lstStyle>
          <a:p/>
        </p:txBody>
      </p:sp>
      <p:sp>
        <p:nvSpPr>
          <p:cNvPr id="7" name="Google Shape;7;p1"/>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1pPr>
            <a:lvl2pPr indent="0" lvl="1" marL="0" marR="0" rtl="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2pPr>
            <a:lvl3pPr indent="0" lvl="2" marL="0" marR="0" rtl="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3pPr>
            <a:lvl4pPr indent="0" lvl="3" marL="0" marR="0" rtl="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4pPr>
            <a:lvl5pPr indent="0" lvl="4" marL="0" marR="0" rtl="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5pPr>
            <a:lvl6pPr indent="0" lvl="5" marL="0" marR="0" rtl="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6pPr>
            <a:lvl7pPr indent="0" lvl="6" marL="0" marR="0" rtl="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7pPr>
            <a:lvl8pPr indent="0" lvl="7" marL="0" marR="0" rtl="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8pPr>
            <a:lvl9pPr indent="0" lvl="8" marL="0" marR="0" rtl="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
        <p:nvSpPr>
          <p:cNvPr id="8" name="Google Shape;8;p1"/>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FFFFFF"/>
              </a:buClr>
              <a:buSzPts val="1800"/>
              <a:buFont typeface="Montserrat"/>
              <a:buNone/>
              <a:defRPr b="1" i="0" sz="1800" u="none" cap="none" strike="noStrike">
                <a:solidFill>
                  <a:srgbClr val="FFFFFF"/>
                </a:solidFill>
                <a:latin typeface="Montserrat"/>
                <a:ea typeface="Montserrat"/>
                <a:cs typeface="Montserrat"/>
                <a:sym typeface="Montserrat"/>
              </a:defRPr>
            </a:lvl1pPr>
            <a:lvl2pPr lvl="1" marR="0" rtl="0" algn="l">
              <a:lnSpc>
                <a:spcPct val="100000"/>
              </a:lnSpc>
              <a:spcBef>
                <a:spcPts val="0"/>
              </a:spcBef>
              <a:spcAft>
                <a:spcPts val="0"/>
              </a:spcAft>
              <a:buClr>
                <a:srgbClr val="FFFFFF"/>
              </a:buClr>
              <a:buSzPts val="1800"/>
              <a:buFont typeface="Montserrat"/>
              <a:buNone/>
              <a:defRPr b="1" i="0" sz="1800" u="none" cap="none" strike="noStrike">
                <a:solidFill>
                  <a:srgbClr val="FFFFFF"/>
                </a:solidFill>
                <a:latin typeface="Montserrat"/>
                <a:ea typeface="Montserrat"/>
                <a:cs typeface="Montserrat"/>
                <a:sym typeface="Montserrat"/>
              </a:defRPr>
            </a:lvl2pPr>
            <a:lvl3pPr lvl="2" marR="0" rtl="0" algn="l">
              <a:lnSpc>
                <a:spcPct val="100000"/>
              </a:lnSpc>
              <a:spcBef>
                <a:spcPts val="0"/>
              </a:spcBef>
              <a:spcAft>
                <a:spcPts val="0"/>
              </a:spcAft>
              <a:buClr>
                <a:srgbClr val="FFFFFF"/>
              </a:buClr>
              <a:buSzPts val="1800"/>
              <a:buFont typeface="Montserrat"/>
              <a:buNone/>
              <a:defRPr b="1" i="0" sz="1800" u="none" cap="none" strike="noStrike">
                <a:solidFill>
                  <a:srgbClr val="FFFFFF"/>
                </a:solidFill>
                <a:latin typeface="Montserrat"/>
                <a:ea typeface="Montserrat"/>
                <a:cs typeface="Montserrat"/>
                <a:sym typeface="Montserrat"/>
              </a:defRPr>
            </a:lvl3pPr>
            <a:lvl4pPr lvl="3" marR="0" rtl="0" algn="l">
              <a:lnSpc>
                <a:spcPct val="100000"/>
              </a:lnSpc>
              <a:spcBef>
                <a:spcPts val="0"/>
              </a:spcBef>
              <a:spcAft>
                <a:spcPts val="0"/>
              </a:spcAft>
              <a:buClr>
                <a:srgbClr val="FFFFFF"/>
              </a:buClr>
              <a:buSzPts val="1800"/>
              <a:buFont typeface="Montserrat"/>
              <a:buNone/>
              <a:defRPr b="1" i="0" sz="1800" u="none" cap="none" strike="noStrike">
                <a:solidFill>
                  <a:srgbClr val="FFFFFF"/>
                </a:solidFill>
                <a:latin typeface="Montserrat"/>
                <a:ea typeface="Montserrat"/>
                <a:cs typeface="Montserrat"/>
                <a:sym typeface="Montserrat"/>
              </a:defRPr>
            </a:lvl4pPr>
            <a:lvl5pPr lvl="4" marR="0" rtl="0" algn="l">
              <a:lnSpc>
                <a:spcPct val="100000"/>
              </a:lnSpc>
              <a:spcBef>
                <a:spcPts val="0"/>
              </a:spcBef>
              <a:spcAft>
                <a:spcPts val="0"/>
              </a:spcAft>
              <a:buClr>
                <a:srgbClr val="FFFFFF"/>
              </a:buClr>
              <a:buSzPts val="1800"/>
              <a:buFont typeface="Montserrat"/>
              <a:buNone/>
              <a:defRPr b="1" i="0" sz="1800" u="none" cap="none" strike="noStrike">
                <a:solidFill>
                  <a:srgbClr val="FFFFFF"/>
                </a:solidFill>
                <a:latin typeface="Montserrat"/>
                <a:ea typeface="Montserrat"/>
                <a:cs typeface="Montserrat"/>
                <a:sym typeface="Montserrat"/>
              </a:defRPr>
            </a:lvl5pPr>
            <a:lvl6pPr lvl="5" marR="0" rtl="0" algn="l">
              <a:lnSpc>
                <a:spcPct val="100000"/>
              </a:lnSpc>
              <a:spcBef>
                <a:spcPts val="0"/>
              </a:spcBef>
              <a:spcAft>
                <a:spcPts val="0"/>
              </a:spcAft>
              <a:buClr>
                <a:srgbClr val="FFFFFF"/>
              </a:buClr>
              <a:buSzPts val="1800"/>
              <a:buFont typeface="Montserrat"/>
              <a:buNone/>
              <a:defRPr b="1" i="0" sz="1800" u="none" cap="none" strike="noStrike">
                <a:solidFill>
                  <a:srgbClr val="FFFFFF"/>
                </a:solidFill>
                <a:latin typeface="Montserrat"/>
                <a:ea typeface="Montserrat"/>
                <a:cs typeface="Montserrat"/>
                <a:sym typeface="Montserrat"/>
              </a:defRPr>
            </a:lvl6pPr>
            <a:lvl7pPr lvl="6" marR="0" rtl="0" algn="l">
              <a:lnSpc>
                <a:spcPct val="100000"/>
              </a:lnSpc>
              <a:spcBef>
                <a:spcPts val="0"/>
              </a:spcBef>
              <a:spcAft>
                <a:spcPts val="0"/>
              </a:spcAft>
              <a:buClr>
                <a:srgbClr val="FFFFFF"/>
              </a:buClr>
              <a:buSzPts val="1800"/>
              <a:buFont typeface="Montserrat"/>
              <a:buNone/>
              <a:defRPr b="1" i="0" sz="1800" u="none" cap="none" strike="noStrike">
                <a:solidFill>
                  <a:srgbClr val="FFFFFF"/>
                </a:solidFill>
                <a:latin typeface="Montserrat"/>
                <a:ea typeface="Montserrat"/>
                <a:cs typeface="Montserrat"/>
                <a:sym typeface="Montserrat"/>
              </a:defRPr>
            </a:lvl7pPr>
            <a:lvl8pPr lvl="7" marR="0" rtl="0" algn="l">
              <a:lnSpc>
                <a:spcPct val="100000"/>
              </a:lnSpc>
              <a:spcBef>
                <a:spcPts val="0"/>
              </a:spcBef>
              <a:spcAft>
                <a:spcPts val="0"/>
              </a:spcAft>
              <a:buClr>
                <a:srgbClr val="FFFFFF"/>
              </a:buClr>
              <a:buSzPts val="1800"/>
              <a:buFont typeface="Montserrat"/>
              <a:buNone/>
              <a:defRPr b="1" i="0" sz="1800" u="none" cap="none" strike="noStrike">
                <a:solidFill>
                  <a:srgbClr val="FFFFFF"/>
                </a:solidFill>
                <a:latin typeface="Montserrat"/>
                <a:ea typeface="Montserrat"/>
                <a:cs typeface="Montserrat"/>
                <a:sym typeface="Montserrat"/>
              </a:defRPr>
            </a:lvl8pPr>
            <a:lvl9pPr lvl="8" marR="0" rtl="0" algn="l">
              <a:lnSpc>
                <a:spcPct val="100000"/>
              </a:lnSpc>
              <a:spcBef>
                <a:spcPts val="0"/>
              </a:spcBef>
              <a:spcAft>
                <a:spcPts val="0"/>
              </a:spcAft>
              <a:buClr>
                <a:srgbClr val="FFFFFF"/>
              </a:buClr>
              <a:buSzPts val="1800"/>
              <a:buFont typeface="Montserrat"/>
              <a:buNone/>
              <a:defRPr b="1" i="0" sz="1800" u="none" cap="none" strike="noStrike">
                <a:solidFill>
                  <a:srgbClr val="FFFFFF"/>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3"/>
          <p:cNvSpPr txBox="1"/>
          <p:nvPr>
            <p:ph type="ctrTitle"/>
          </p:nvPr>
        </p:nvSpPr>
        <p:spPr>
          <a:xfrm>
            <a:off x="753450" y="1734150"/>
            <a:ext cx="7893000" cy="1675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800"/>
              <a:buNone/>
            </a:pPr>
            <a:r>
              <a:rPr lang="en"/>
              <a:t>Generic collections</a:t>
            </a:r>
            <a:endParaRPr/>
          </a:p>
        </p:txBody>
      </p:sp>
      <p:sp>
        <p:nvSpPr>
          <p:cNvPr id="62" name="Google Shape;62;p13"/>
          <p:cNvSpPr txBox="1"/>
          <p:nvPr/>
        </p:nvSpPr>
        <p:spPr>
          <a:xfrm>
            <a:off x="142875" y="4314963"/>
            <a:ext cx="6858000" cy="80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1C4587"/>
                </a:solidFill>
                <a:latin typeface="Arial Black"/>
                <a:ea typeface="Arial Black"/>
                <a:cs typeface="Arial Black"/>
                <a:sym typeface="Arial Black"/>
              </a:rPr>
              <a:t>Trainer:</a:t>
            </a:r>
            <a:r>
              <a:rPr b="0" i="0" lang="en" sz="1800" u="none" cap="none" strike="noStrike">
                <a:solidFill>
                  <a:srgbClr val="5E85B9"/>
                </a:solidFill>
                <a:latin typeface="Arial Black"/>
                <a:ea typeface="Arial Black"/>
                <a:cs typeface="Arial Black"/>
                <a:sym typeface="Arial Black"/>
              </a:rPr>
              <a:t> </a:t>
            </a:r>
            <a:r>
              <a:rPr lang="en" sz="1800">
                <a:solidFill>
                  <a:schemeClr val="lt1"/>
                </a:solidFill>
                <a:latin typeface="Arial Black"/>
                <a:ea typeface="Arial Black"/>
                <a:cs typeface="Arial Black"/>
                <a:sym typeface="Arial Black"/>
              </a:rPr>
              <a:t>Igor Mitkovski</a:t>
            </a:r>
            <a:r>
              <a:rPr b="0" i="0" lang="en" sz="1800" u="none" cap="none" strike="noStrike">
                <a:solidFill>
                  <a:schemeClr val="lt1"/>
                </a:solidFill>
                <a:latin typeface="Arial Black"/>
                <a:ea typeface="Arial Black"/>
                <a:cs typeface="Arial Black"/>
                <a:sym typeface="Arial Black"/>
              </a:rPr>
              <a:t> - </a:t>
            </a:r>
            <a:r>
              <a:rPr lang="en" sz="1800">
                <a:solidFill>
                  <a:schemeClr val="lt1"/>
                </a:solidFill>
              </a:rPr>
              <a:t>igor.mitkovski</a:t>
            </a:r>
            <a:r>
              <a:rPr b="0" i="0" lang="en" sz="1800" u="none" cap="none" strike="noStrike">
                <a:solidFill>
                  <a:schemeClr val="lt1"/>
                </a:solidFill>
                <a:latin typeface="Arial"/>
                <a:ea typeface="Arial"/>
                <a:cs typeface="Arial"/>
                <a:sym typeface="Arial"/>
              </a:rPr>
              <a:t>@gmail.com</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1C4587"/>
                </a:solidFill>
                <a:latin typeface="Arial Black"/>
                <a:ea typeface="Arial Black"/>
                <a:cs typeface="Arial Black"/>
                <a:sym typeface="Arial Black"/>
              </a:rPr>
              <a:t>Assistant:</a:t>
            </a:r>
            <a:r>
              <a:rPr b="0" i="0" lang="en" sz="1800" u="none" cap="none" strike="noStrike">
                <a:solidFill>
                  <a:srgbClr val="5E85B9"/>
                </a:solidFill>
                <a:latin typeface="Arial Black"/>
                <a:ea typeface="Arial Black"/>
                <a:cs typeface="Arial Black"/>
                <a:sym typeface="Arial Black"/>
              </a:rPr>
              <a:t> </a:t>
            </a:r>
            <a:r>
              <a:rPr lang="en" sz="1800">
                <a:solidFill>
                  <a:schemeClr val="lt1"/>
                </a:solidFill>
                <a:latin typeface="Arial Black"/>
                <a:ea typeface="Arial Black"/>
                <a:cs typeface="Arial Black"/>
                <a:sym typeface="Arial Black"/>
              </a:rPr>
              <a:t>DejanBlazheski </a:t>
            </a:r>
            <a:r>
              <a:rPr b="0" i="0" lang="en" sz="1800" u="none" cap="none" strike="noStrike">
                <a:solidFill>
                  <a:schemeClr val="lt1"/>
                </a:solidFill>
                <a:latin typeface="Arial Black"/>
                <a:ea typeface="Arial Black"/>
                <a:cs typeface="Arial Black"/>
                <a:sym typeface="Arial Black"/>
              </a:rPr>
              <a:t>- </a:t>
            </a:r>
            <a:r>
              <a:rPr lang="en" sz="1800">
                <a:solidFill>
                  <a:schemeClr val="lt1"/>
                </a:solidFill>
              </a:rPr>
              <a:t>dejan.pblazheski</a:t>
            </a:r>
            <a:r>
              <a:rPr b="0" i="0" lang="en" sz="1800" u="none" cap="none" strike="noStrike">
                <a:solidFill>
                  <a:schemeClr val="lt1"/>
                </a:solidFill>
                <a:latin typeface="Arial"/>
                <a:ea typeface="Arial"/>
                <a:cs typeface="Arial"/>
                <a:sym typeface="Arial"/>
              </a:rPr>
              <a:t>@</a:t>
            </a:r>
            <a:r>
              <a:rPr lang="en" sz="1800">
                <a:solidFill>
                  <a:schemeClr val="lt1"/>
                </a:solidFill>
              </a:rPr>
              <a:t>seavus</a:t>
            </a:r>
            <a:r>
              <a:rPr b="0" i="0" lang="en" sz="1800" u="none" cap="none" strike="noStrike">
                <a:solidFill>
                  <a:schemeClr val="lt1"/>
                </a:solidFill>
                <a:latin typeface="Arial"/>
                <a:ea typeface="Arial"/>
                <a:cs typeface="Arial"/>
                <a:sym typeface="Arial"/>
              </a:rPr>
              <a:t>.com</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lt1"/>
              </a:solidFill>
              <a:latin typeface="Arial Black"/>
              <a:ea typeface="Arial Black"/>
              <a:cs typeface="Arial Black"/>
              <a:sym typeface="Arial Black"/>
            </a:endParaRPr>
          </a:p>
        </p:txBody>
      </p:sp>
      <p:grpSp>
        <p:nvGrpSpPr>
          <p:cNvPr id="63" name="Google Shape;63;p13"/>
          <p:cNvGrpSpPr/>
          <p:nvPr/>
        </p:nvGrpSpPr>
        <p:grpSpPr>
          <a:xfrm>
            <a:off x="7237200" y="4446050"/>
            <a:ext cx="1787850" cy="585600"/>
            <a:chOff x="6701425" y="4446050"/>
            <a:chExt cx="1787850" cy="585600"/>
          </a:xfrm>
        </p:grpSpPr>
        <p:pic>
          <p:nvPicPr>
            <p:cNvPr id="64" name="Google Shape;64;p13"/>
            <p:cNvPicPr preferRelativeResize="0"/>
            <p:nvPr/>
          </p:nvPicPr>
          <p:blipFill rotWithShape="1">
            <a:blip r:embed="rId3">
              <a:alphaModFix/>
            </a:blip>
            <a:srcRect b="0" l="0" r="0" t="0"/>
            <a:stretch/>
          </p:blipFill>
          <p:spPr>
            <a:xfrm>
              <a:off x="6701425" y="4486438"/>
              <a:ext cx="514350" cy="504825"/>
            </a:xfrm>
            <a:prstGeom prst="rect">
              <a:avLst/>
            </a:prstGeom>
            <a:noFill/>
            <a:ln>
              <a:noFill/>
            </a:ln>
          </p:spPr>
        </p:pic>
        <p:sp>
          <p:nvSpPr>
            <p:cNvPr id="65" name="Google Shape;65;p13"/>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1C4587"/>
                  </a:solidFill>
                  <a:latin typeface="Arial Black"/>
                  <a:ea typeface="Arial Black"/>
                  <a:cs typeface="Arial Black"/>
                  <a:sym typeface="Arial Black"/>
                </a:rPr>
                <a:t>SEDC 2019</a:t>
              </a:r>
              <a:r>
                <a:rPr b="0" i="0" lang="en" sz="1400" u="none" cap="none" strike="noStrike">
                  <a:solidFill>
                    <a:srgbClr val="5E85B9"/>
                  </a:solidFill>
                  <a:latin typeface="Arial Black"/>
                  <a:ea typeface="Arial Black"/>
                  <a:cs typeface="Arial Black"/>
                  <a:sym typeface="Arial Black"/>
                </a:rPr>
                <a:t> </a:t>
              </a:r>
              <a:endParaRPr b="0" i="0" sz="1400" u="none" cap="none" strike="noStrike">
                <a:solidFill>
                  <a:srgbClr val="5E85B9"/>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Black"/>
                  <a:ea typeface="Arial Black"/>
                  <a:cs typeface="Arial Black"/>
                  <a:sym typeface="Arial Black"/>
                </a:rPr>
                <a:t>C# Basic</a:t>
              </a:r>
              <a:endParaRPr b="0" i="0" sz="1400" u="none" cap="none" strike="noStrike">
                <a:solidFill>
                  <a:srgbClr val="FFFFFF"/>
                </a:solidFill>
                <a:latin typeface="Arial Black"/>
                <a:ea typeface="Arial Black"/>
                <a:cs typeface="Arial Black"/>
                <a:sym typeface="Arial Black"/>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ctrTitle"/>
          </p:nvPr>
        </p:nvSpPr>
        <p:spPr>
          <a:xfrm>
            <a:off x="1571650" y="192525"/>
            <a:ext cx="3881400" cy="1159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800"/>
              <a:buNone/>
            </a:pPr>
            <a:r>
              <a:rPr lang="en"/>
              <a:t>EXERCISE 1</a:t>
            </a:r>
            <a:endParaRPr/>
          </a:p>
        </p:txBody>
      </p:sp>
      <p:sp>
        <p:nvSpPr>
          <p:cNvPr id="150" name="Google Shape;150;p22"/>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solidFill>
                <a:srgbClr val="9FC5E8"/>
              </a:solidFill>
            </a:endParaRPr>
          </a:p>
        </p:txBody>
      </p:sp>
      <p:sp>
        <p:nvSpPr>
          <p:cNvPr id="151" name="Google Shape;151;p22"/>
          <p:cNvSpPr txBox="1"/>
          <p:nvPr>
            <p:ph idx="4294967295" type="body"/>
          </p:nvPr>
        </p:nvSpPr>
        <p:spPr>
          <a:xfrm>
            <a:off x="190800" y="1398825"/>
            <a:ext cx="8762400" cy="44283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Clr>
                <a:srgbClr val="6FA8DC"/>
              </a:buClr>
              <a:buSzPts val="3000"/>
              <a:buFont typeface="Arial"/>
              <a:buChar char="▸"/>
            </a:pPr>
            <a:r>
              <a:rPr lang="en" sz="2400">
                <a:solidFill>
                  <a:schemeClr val="dk1"/>
                </a:solidFill>
                <a:latin typeface="Arial"/>
                <a:ea typeface="Arial"/>
                <a:cs typeface="Arial"/>
                <a:sym typeface="Arial"/>
              </a:rPr>
              <a:t>Create a PhoneBook Dictionary with 5 names and phone numbers. </a:t>
            </a:r>
            <a:endParaRPr sz="2400">
              <a:solidFill>
                <a:schemeClr val="dk1"/>
              </a:solidFill>
              <a:latin typeface="Arial"/>
              <a:ea typeface="Arial"/>
              <a:cs typeface="Arial"/>
              <a:sym typeface="Arial"/>
            </a:endParaRPr>
          </a:p>
          <a:p>
            <a:pPr indent="-419100" lvl="0" marL="457200" rtl="0" algn="l">
              <a:lnSpc>
                <a:spcPct val="100000"/>
              </a:lnSpc>
              <a:spcBef>
                <a:spcPts val="0"/>
              </a:spcBef>
              <a:spcAft>
                <a:spcPts val="0"/>
              </a:spcAft>
              <a:buClr>
                <a:srgbClr val="6FA8DC"/>
              </a:buClr>
              <a:buSzPts val="3000"/>
              <a:buFont typeface="Arial"/>
              <a:buChar char="▸"/>
            </a:pPr>
            <a:r>
              <a:rPr lang="en" sz="2400">
                <a:solidFill>
                  <a:schemeClr val="dk1"/>
                </a:solidFill>
                <a:latin typeface="Arial"/>
                <a:ea typeface="Arial"/>
                <a:cs typeface="Arial"/>
                <a:sym typeface="Arial"/>
              </a:rPr>
              <a:t>Through the console ask the person to enter a name.</a:t>
            </a:r>
            <a:endParaRPr sz="2400">
              <a:solidFill>
                <a:schemeClr val="dk1"/>
              </a:solidFill>
              <a:latin typeface="Arial"/>
              <a:ea typeface="Arial"/>
              <a:cs typeface="Arial"/>
              <a:sym typeface="Arial"/>
            </a:endParaRPr>
          </a:p>
          <a:p>
            <a:pPr indent="-419100" lvl="0" marL="457200" rtl="0" algn="l">
              <a:lnSpc>
                <a:spcPct val="100000"/>
              </a:lnSpc>
              <a:spcBef>
                <a:spcPts val="0"/>
              </a:spcBef>
              <a:spcAft>
                <a:spcPts val="0"/>
              </a:spcAft>
              <a:buClr>
                <a:srgbClr val="6FA8DC"/>
              </a:buClr>
              <a:buSzPts val="3000"/>
              <a:buFont typeface="Arial"/>
              <a:buChar char="▸"/>
            </a:pPr>
            <a:r>
              <a:rPr lang="en" sz="2400">
                <a:solidFill>
                  <a:schemeClr val="dk1"/>
                </a:solidFill>
                <a:latin typeface="Arial"/>
                <a:ea typeface="Arial"/>
                <a:cs typeface="Arial"/>
                <a:sym typeface="Arial"/>
              </a:rPr>
              <a:t>Try and find that names phone number in your PhoneBook</a:t>
            </a:r>
            <a:endParaRPr sz="2400">
              <a:solidFill>
                <a:schemeClr val="dk1"/>
              </a:solidFill>
              <a:latin typeface="Arial"/>
              <a:ea typeface="Arial"/>
              <a:cs typeface="Arial"/>
              <a:sym typeface="Arial"/>
            </a:endParaRPr>
          </a:p>
          <a:p>
            <a:pPr indent="-419100" lvl="0" marL="457200" rtl="0" algn="l">
              <a:lnSpc>
                <a:spcPct val="100000"/>
              </a:lnSpc>
              <a:spcBef>
                <a:spcPts val="0"/>
              </a:spcBef>
              <a:spcAft>
                <a:spcPts val="0"/>
              </a:spcAft>
              <a:buClr>
                <a:srgbClr val="6FA8DC"/>
              </a:buClr>
              <a:buSzPts val="3000"/>
              <a:buFont typeface="Arial"/>
              <a:buChar char="▸"/>
            </a:pPr>
            <a:r>
              <a:rPr lang="en" sz="2400">
                <a:solidFill>
                  <a:schemeClr val="dk1"/>
                </a:solidFill>
                <a:latin typeface="Arial"/>
                <a:ea typeface="Arial"/>
                <a:cs typeface="Arial"/>
                <a:sym typeface="Arial"/>
              </a:rPr>
              <a:t>If you can find it, print it in the console</a:t>
            </a:r>
            <a:endParaRPr sz="2400">
              <a:solidFill>
                <a:schemeClr val="dk1"/>
              </a:solidFill>
              <a:latin typeface="Arial"/>
              <a:ea typeface="Arial"/>
              <a:cs typeface="Arial"/>
              <a:sym typeface="Arial"/>
            </a:endParaRPr>
          </a:p>
          <a:p>
            <a:pPr indent="-419100" lvl="0" marL="457200" rtl="0" algn="l">
              <a:lnSpc>
                <a:spcPct val="100000"/>
              </a:lnSpc>
              <a:spcBef>
                <a:spcPts val="0"/>
              </a:spcBef>
              <a:spcAft>
                <a:spcPts val="0"/>
              </a:spcAft>
              <a:buClr>
                <a:srgbClr val="6FA8DC"/>
              </a:buClr>
              <a:buSzPts val="3000"/>
              <a:buFont typeface="Arial"/>
              <a:buChar char="▸"/>
            </a:pPr>
            <a:r>
              <a:rPr lang="en" sz="2400">
                <a:solidFill>
                  <a:schemeClr val="dk1"/>
                </a:solidFill>
                <a:latin typeface="Arial"/>
                <a:ea typeface="Arial"/>
                <a:cs typeface="Arial"/>
                <a:sym typeface="Arial"/>
              </a:rPr>
              <a:t>If you can’t, print an error message</a:t>
            </a:r>
            <a:endParaRPr sz="24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ph type="ctrTitle"/>
          </p:nvPr>
        </p:nvSpPr>
        <p:spPr>
          <a:xfrm>
            <a:off x="1571650" y="192525"/>
            <a:ext cx="3881400" cy="1159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800"/>
              <a:buNone/>
            </a:pPr>
            <a:r>
              <a:rPr lang="en"/>
              <a:t>EXERCISE 2</a:t>
            </a:r>
            <a:endParaRPr/>
          </a:p>
        </p:txBody>
      </p:sp>
      <p:sp>
        <p:nvSpPr>
          <p:cNvPr id="157" name="Google Shape;157;p23"/>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solidFill>
                <a:srgbClr val="9FC5E8"/>
              </a:solidFill>
            </a:endParaRPr>
          </a:p>
        </p:txBody>
      </p:sp>
      <p:sp>
        <p:nvSpPr>
          <p:cNvPr id="158" name="Google Shape;158;p23"/>
          <p:cNvSpPr txBox="1"/>
          <p:nvPr>
            <p:ph idx="4294967295" type="body"/>
          </p:nvPr>
        </p:nvSpPr>
        <p:spPr>
          <a:xfrm>
            <a:off x="238700" y="1221725"/>
            <a:ext cx="8762400" cy="44283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Clr>
                <a:srgbClr val="6FA8DC"/>
              </a:buClr>
              <a:buSzPts val="2400"/>
              <a:buFont typeface="Arial"/>
              <a:buChar char="▸"/>
            </a:pPr>
            <a:r>
              <a:rPr lang="en" sz="2400">
                <a:solidFill>
                  <a:schemeClr val="dk1"/>
                </a:solidFill>
                <a:latin typeface="Arial"/>
                <a:ea typeface="Arial"/>
                <a:cs typeface="Arial"/>
                <a:sym typeface="Arial"/>
              </a:rPr>
              <a:t>Create a class Song with the following properties: Title, Length and, Genre</a:t>
            </a:r>
            <a:endParaRPr sz="2400">
              <a:solidFill>
                <a:schemeClr val="dk1"/>
              </a:solidFill>
              <a:latin typeface="Arial"/>
              <a:ea typeface="Arial"/>
              <a:cs typeface="Arial"/>
              <a:sym typeface="Arial"/>
            </a:endParaRPr>
          </a:p>
          <a:p>
            <a:pPr indent="-381000" lvl="0" marL="457200" rtl="0" algn="l">
              <a:lnSpc>
                <a:spcPct val="100000"/>
              </a:lnSpc>
              <a:spcBef>
                <a:spcPts val="0"/>
              </a:spcBef>
              <a:spcAft>
                <a:spcPts val="0"/>
              </a:spcAft>
              <a:buClr>
                <a:srgbClr val="6FA8DC"/>
              </a:buClr>
              <a:buSzPts val="2400"/>
              <a:buFont typeface="Arial"/>
              <a:buChar char="▸"/>
            </a:pPr>
            <a:r>
              <a:rPr lang="en" sz="2400">
                <a:solidFill>
                  <a:schemeClr val="dk1"/>
                </a:solidFill>
                <a:latin typeface="Arial"/>
                <a:ea typeface="Arial"/>
                <a:cs typeface="Arial"/>
                <a:sym typeface="Arial"/>
              </a:rPr>
              <a:t>Genre is enum with - Rock, Hip_Hop, Techno and Classical</a:t>
            </a:r>
            <a:endParaRPr sz="2400">
              <a:solidFill>
                <a:schemeClr val="dk1"/>
              </a:solidFill>
              <a:latin typeface="Arial"/>
              <a:ea typeface="Arial"/>
              <a:cs typeface="Arial"/>
              <a:sym typeface="Arial"/>
            </a:endParaRPr>
          </a:p>
          <a:p>
            <a:pPr indent="-381000" lvl="0" marL="457200" rtl="0" algn="l">
              <a:lnSpc>
                <a:spcPct val="100000"/>
              </a:lnSpc>
              <a:spcBef>
                <a:spcPts val="0"/>
              </a:spcBef>
              <a:spcAft>
                <a:spcPts val="0"/>
              </a:spcAft>
              <a:buClr>
                <a:srgbClr val="6FA8DC"/>
              </a:buClr>
              <a:buSzPts val="2400"/>
              <a:buFont typeface="Arial"/>
              <a:buChar char="▸"/>
            </a:pPr>
            <a:r>
              <a:rPr lang="en" sz="2400">
                <a:solidFill>
                  <a:schemeClr val="dk1"/>
                </a:solidFill>
                <a:latin typeface="Arial"/>
                <a:ea typeface="Arial"/>
                <a:cs typeface="Arial"/>
                <a:sym typeface="Arial"/>
              </a:rPr>
              <a:t>Create a class Person with the following properties: Id, FirstName, LastName, Age, FavoriteMusicType (Genre enum) and FavoriteSongs</a:t>
            </a:r>
            <a:endParaRPr sz="2400">
              <a:solidFill>
                <a:schemeClr val="dk1"/>
              </a:solidFill>
              <a:latin typeface="Arial"/>
              <a:ea typeface="Arial"/>
              <a:cs typeface="Arial"/>
              <a:sym typeface="Arial"/>
            </a:endParaRPr>
          </a:p>
          <a:p>
            <a:pPr indent="-381000" lvl="0" marL="457200" rtl="0" algn="l">
              <a:lnSpc>
                <a:spcPct val="100000"/>
              </a:lnSpc>
              <a:spcBef>
                <a:spcPts val="0"/>
              </a:spcBef>
              <a:spcAft>
                <a:spcPts val="0"/>
              </a:spcAft>
              <a:buClr>
                <a:srgbClr val="6FA8DC"/>
              </a:buClr>
              <a:buSzPts val="2400"/>
              <a:buFont typeface="Arial"/>
              <a:buChar char="▸"/>
            </a:pPr>
            <a:r>
              <a:rPr lang="en" sz="2400">
                <a:solidFill>
                  <a:schemeClr val="dk1"/>
                </a:solidFill>
                <a:latin typeface="Arial"/>
                <a:ea typeface="Arial"/>
                <a:cs typeface="Arial"/>
                <a:sym typeface="Arial"/>
              </a:rPr>
              <a:t>FavoriteSongs is a list of Songs</a:t>
            </a:r>
            <a:endParaRPr sz="2400">
              <a:solidFill>
                <a:schemeClr val="dk1"/>
              </a:solidFill>
              <a:latin typeface="Arial"/>
              <a:ea typeface="Arial"/>
              <a:cs typeface="Arial"/>
              <a:sym typeface="Arial"/>
            </a:endParaRPr>
          </a:p>
          <a:p>
            <a:pPr indent="-381000" lvl="0" marL="457200" rtl="0" algn="l">
              <a:lnSpc>
                <a:spcPct val="100000"/>
              </a:lnSpc>
              <a:spcBef>
                <a:spcPts val="0"/>
              </a:spcBef>
              <a:spcAft>
                <a:spcPts val="0"/>
              </a:spcAft>
              <a:buClr>
                <a:srgbClr val="6FA8DC"/>
              </a:buClr>
              <a:buSzPts val="2400"/>
              <a:buFont typeface="Arial"/>
              <a:buChar char="▸"/>
            </a:pPr>
            <a:r>
              <a:rPr lang="en" sz="2400">
                <a:solidFill>
                  <a:schemeClr val="dk1"/>
                </a:solidFill>
                <a:latin typeface="Arial"/>
                <a:ea typeface="Arial"/>
                <a:cs typeface="Arial"/>
                <a:sym typeface="Arial"/>
              </a:rPr>
              <a:t>Create a method called GetFavSongs() that will print out all the titles of their favorite songs or write a message that this person hates music if there are no favorite songs in their list</a:t>
            </a:r>
            <a:br>
              <a:rPr lang="en" sz="2400">
                <a:solidFill>
                  <a:schemeClr val="dk1"/>
                </a:solidFill>
                <a:latin typeface="Arial"/>
                <a:ea typeface="Arial"/>
                <a:cs typeface="Arial"/>
                <a:sym typeface="Arial"/>
              </a:rPr>
            </a:br>
            <a:endParaRPr sz="24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400">
                <a:solidFill>
                  <a:schemeClr val="lt1"/>
                </a:solidFill>
              </a:rPr>
              <a:t>LINQ</a:t>
            </a:r>
            <a:endParaRPr/>
          </a:p>
        </p:txBody>
      </p:sp>
      <p:sp>
        <p:nvSpPr>
          <p:cNvPr id="164" name="Google Shape;164;p24"/>
          <p:cNvSpPr txBox="1"/>
          <p:nvPr>
            <p:ph idx="1" type="body"/>
          </p:nvPr>
        </p:nvSpPr>
        <p:spPr>
          <a:xfrm>
            <a:off x="5931400" y="0"/>
            <a:ext cx="2738100" cy="45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3000"/>
              <a:buNone/>
            </a:pPr>
            <a:r>
              <a:rPr lang="en" sz="2400"/>
              <a:t>LINQ is syntax that allows us to write queries of code that can easily and simply manipulate with collections. We can use linq for complex collections such as ones filled with complex types such as objects.</a:t>
            </a:r>
            <a:endParaRPr sz="2400"/>
          </a:p>
        </p:txBody>
      </p:sp>
      <p:pic>
        <p:nvPicPr>
          <p:cNvPr id="165" name="Google Shape;165;p24"/>
          <p:cNvPicPr preferRelativeResize="0"/>
          <p:nvPr/>
        </p:nvPicPr>
        <p:blipFill rotWithShape="1">
          <a:blip r:embed="rId3">
            <a:alphaModFix/>
          </a:blip>
          <a:srcRect b="0" l="26887" r="26881" t="0"/>
          <a:stretch/>
        </p:blipFill>
        <p:spPr>
          <a:xfrm>
            <a:off x="2088050" y="0"/>
            <a:ext cx="3566674" cy="5143500"/>
          </a:xfrm>
          <a:prstGeom prst="rect">
            <a:avLst/>
          </a:prstGeom>
          <a:noFill/>
          <a:ln>
            <a:noFill/>
          </a:ln>
        </p:spPr>
      </p:pic>
      <p:sp>
        <p:nvSpPr>
          <p:cNvPr id="166" name="Google Shape;166;p24"/>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p>
        </p:txBody>
      </p:sp>
      <p:grpSp>
        <p:nvGrpSpPr>
          <p:cNvPr id="167" name="Google Shape;167;p24"/>
          <p:cNvGrpSpPr/>
          <p:nvPr/>
        </p:nvGrpSpPr>
        <p:grpSpPr>
          <a:xfrm>
            <a:off x="7237200" y="4446050"/>
            <a:ext cx="1787850" cy="585600"/>
            <a:chOff x="6701425" y="4446050"/>
            <a:chExt cx="1787850" cy="585600"/>
          </a:xfrm>
        </p:grpSpPr>
        <p:pic>
          <p:nvPicPr>
            <p:cNvPr id="168" name="Google Shape;168;p24"/>
            <p:cNvPicPr preferRelativeResize="0"/>
            <p:nvPr/>
          </p:nvPicPr>
          <p:blipFill rotWithShape="1">
            <a:blip r:embed="rId4">
              <a:alphaModFix/>
            </a:blip>
            <a:srcRect b="0" l="0" r="0" t="0"/>
            <a:stretch/>
          </p:blipFill>
          <p:spPr>
            <a:xfrm>
              <a:off x="6701425" y="4486438"/>
              <a:ext cx="514350" cy="504825"/>
            </a:xfrm>
            <a:prstGeom prst="rect">
              <a:avLst/>
            </a:prstGeom>
            <a:noFill/>
            <a:ln>
              <a:noFill/>
            </a:ln>
          </p:spPr>
        </p:pic>
        <p:sp>
          <p:nvSpPr>
            <p:cNvPr id="169" name="Google Shape;169;p24"/>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1C4587"/>
                  </a:solidFill>
                  <a:latin typeface="Arial Black"/>
                  <a:ea typeface="Arial Black"/>
                  <a:cs typeface="Arial Black"/>
                  <a:sym typeface="Arial Black"/>
                </a:rPr>
                <a:t>SEDC 2019</a:t>
              </a:r>
              <a:r>
                <a:rPr b="0" i="0" lang="en" sz="1400" u="none" cap="none" strike="noStrike">
                  <a:solidFill>
                    <a:srgbClr val="5E85B9"/>
                  </a:solidFill>
                  <a:latin typeface="Arial Black"/>
                  <a:ea typeface="Arial Black"/>
                  <a:cs typeface="Arial Black"/>
                  <a:sym typeface="Arial Black"/>
                </a:rPr>
                <a:t> </a:t>
              </a:r>
              <a:endParaRPr b="0" i="0" sz="1400" u="none" cap="none" strike="noStrike">
                <a:solidFill>
                  <a:srgbClr val="5E85B9"/>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FC5E8"/>
                  </a:solidFill>
                  <a:latin typeface="Arial Black"/>
                  <a:ea typeface="Arial Black"/>
                  <a:cs typeface="Arial Black"/>
                  <a:sym typeface="Arial Black"/>
                </a:rPr>
                <a:t>C# Basic</a:t>
              </a:r>
              <a:endParaRPr b="0" i="0" sz="1400" u="none" cap="none" strike="noStrike">
                <a:solidFill>
                  <a:srgbClr val="9FC5E8"/>
                </a:solidFill>
                <a:latin typeface="Arial Black"/>
                <a:ea typeface="Arial Black"/>
                <a:cs typeface="Arial Black"/>
                <a:sym typeface="Arial Black"/>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5"/>
          <p:cNvSpPr txBox="1"/>
          <p:nvPr>
            <p:ph idx="1" type="body"/>
          </p:nvPr>
        </p:nvSpPr>
        <p:spPr>
          <a:xfrm>
            <a:off x="2486200" y="344725"/>
            <a:ext cx="6240600" cy="261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a:t>Different types of linq methods</a:t>
            </a:r>
            <a:endParaRPr b="1"/>
          </a:p>
          <a:p>
            <a:pPr indent="0" lvl="0" marL="0" rtl="0" algn="l">
              <a:lnSpc>
                <a:spcPct val="100000"/>
              </a:lnSpc>
              <a:spcBef>
                <a:spcPts val="600"/>
              </a:spcBef>
              <a:spcAft>
                <a:spcPts val="0"/>
              </a:spcAft>
              <a:buSzPts val="1800"/>
              <a:buNone/>
            </a:pPr>
            <a:r>
              <a:rPr lang="en" sz="1600"/>
              <a:t>We use linq methods to manipulate with our collections in different ways. We can chain different methods to make a more complex logic. The thing to always remember is that all linq methods that return a collection, return the collection as </a:t>
            </a:r>
            <a:r>
              <a:rPr b="1" lang="en" sz="1600"/>
              <a:t>IEnumerable</a:t>
            </a:r>
            <a:r>
              <a:rPr lang="en" sz="1600"/>
              <a:t> type. We don’t have much control with this sort of type so we always try and convert the result in to something more workable like </a:t>
            </a:r>
            <a:r>
              <a:rPr b="1" lang="en" sz="1600"/>
              <a:t>List</a:t>
            </a:r>
            <a:r>
              <a:rPr lang="en" sz="1600"/>
              <a:t>.</a:t>
            </a:r>
            <a:endParaRPr sz="1600"/>
          </a:p>
        </p:txBody>
      </p:sp>
      <p:sp>
        <p:nvSpPr>
          <p:cNvPr id="175" name="Google Shape;175;p25"/>
          <p:cNvSpPr txBox="1"/>
          <p:nvPr>
            <p:ph idx="3" type="body"/>
          </p:nvPr>
        </p:nvSpPr>
        <p:spPr>
          <a:xfrm>
            <a:off x="2486200" y="2383350"/>
            <a:ext cx="2749800" cy="110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a:t>Where()</a:t>
            </a:r>
            <a:endParaRPr b="1"/>
          </a:p>
          <a:p>
            <a:pPr indent="0" lvl="0" marL="0" rtl="0" algn="l">
              <a:lnSpc>
                <a:spcPct val="100000"/>
              </a:lnSpc>
              <a:spcBef>
                <a:spcPts val="600"/>
              </a:spcBef>
              <a:spcAft>
                <a:spcPts val="0"/>
              </a:spcAft>
              <a:buSzPts val="1800"/>
              <a:buNone/>
            </a:pPr>
            <a:r>
              <a:rPr lang="en" sz="1200"/>
              <a:t>This method filters out items by a rule that we write. All items are returned in a collection even if there is only one</a:t>
            </a:r>
            <a:endParaRPr sz="1200"/>
          </a:p>
        </p:txBody>
      </p:sp>
      <p:sp>
        <p:nvSpPr>
          <p:cNvPr id="176" name="Google Shape;176;p25"/>
          <p:cNvSpPr txBox="1"/>
          <p:nvPr>
            <p:ph idx="1" type="body"/>
          </p:nvPr>
        </p:nvSpPr>
        <p:spPr>
          <a:xfrm>
            <a:off x="5805925" y="2383350"/>
            <a:ext cx="2920800" cy="110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a:t>Select()</a:t>
            </a:r>
            <a:endParaRPr b="1"/>
          </a:p>
          <a:p>
            <a:pPr indent="0" lvl="0" marL="0" rtl="0" algn="l">
              <a:lnSpc>
                <a:spcPct val="100000"/>
              </a:lnSpc>
              <a:spcBef>
                <a:spcPts val="600"/>
              </a:spcBef>
              <a:spcAft>
                <a:spcPts val="0"/>
              </a:spcAft>
              <a:buSzPts val="1800"/>
              <a:buNone/>
            </a:pPr>
            <a:r>
              <a:rPr lang="en" sz="1200"/>
              <a:t>Selects only a certain thing from the main entity ( Ex. property of an object ) and returns a new collection of only those values</a:t>
            </a:r>
            <a:endParaRPr sz="1200"/>
          </a:p>
        </p:txBody>
      </p:sp>
      <p:sp>
        <p:nvSpPr>
          <p:cNvPr id="177" name="Google Shape;177;p25"/>
          <p:cNvSpPr txBox="1"/>
          <p:nvPr>
            <p:ph idx="2" type="body"/>
          </p:nvPr>
        </p:nvSpPr>
        <p:spPr>
          <a:xfrm>
            <a:off x="2486200" y="3396300"/>
            <a:ext cx="2920800" cy="151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a:t>First()/Last()</a:t>
            </a:r>
            <a:endParaRPr b="1"/>
          </a:p>
          <a:p>
            <a:pPr indent="0" lvl="0" marL="0" rtl="0" algn="l">
              <a:lnSpc>
                <a:spcPct val="100000"/>
              </a:lnSpc>
              <a:spcBef>
                <a:spcPts val="600"/>
              </a:spcBef>
              <a:spcAft>
                <a:spcPts val="0"/>
              </a:spcAft>
              <a:buSzPts val="1800"/>
              <a:buNone/>
            </a:pPr>
            <a:r>
              <a:rPr lang="en" sz="1200"/>
              <a:t>Returns the first or last item from a collection. They also throw an error if there are none. To avoid this there are </a:t>
            </a:r>
            <a:r>
              <a:rPr b="1" lang="en" sz="1200"/>
              <a:t>FirstOrDefault </a:t>
            </a:r>
            <a:r>
              <a:rPr lang="en" sz="1200"/>
              <a:t>and </a:t>
            </a:r>
            <a:r>
              <a:rPr b="1" lang="en" sz="1200"/>
              <a:t>SingleOrDefault </a:t>
            </a:r>
            <a:r>
              <a:rPr lang="en" sz="1200"/>
              <a:t>methods that do not throw an error</a:t>
            </a:r>
            <a:endParaRPr sz="1200"/>
          </a:p>
        </p:txBody>
      </p:sp>
      <p:sp>
        <p:nvSpPr>
          <p:cNvPr id="178" name="Google Shape;178;p25"/>
          <p:cNvSpPr txBox="1"/>
          <p:nvPr>
            <p:ph idx="3" type="body"/>
          </p:nvPr>
        </p:nvSpPr>
        <p:spPr>
          <a:xfrm>
            <a:off x="5805925" y="3501900"/>
            <a:ext cx="3219000" cy="130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a:t>ToList()</a:t>
            </a:r>
            <a:endParaRPr b="1"/>
          </a:p>
          <a:p>
            <a:pPr indent="0" lvl="0" marL="0" rtl="0" algn="l">
              <a:lnSpc>
                <a:spcPct val="100000"/>
              </a:lnSpc>
              <a:spcBef>
                <a:spcPts val="600"/>
              </a:spcBef>
              <a:spcAft>
                <a:spcPts val="0"/>
              </a:spcAft>
              <a:buSzPts val="1800"/>
              <a:buNone/>
            </a:pPr>
            <a:r>
              <a:rPr lang="en" sz="1200"/>
              <a:t>Creates a collection that is not a List in to a List type collection</a:t>
            </a:r>
            <a:endParaRPr sz="1200"/>
          </a:p>
          <a:p>
            <a:pPr indent="0" lvl="0" marL="0" rtl="0" algn="l">
              <a:lnSpc>
                <a:spcPct val="100000"/>
              </a:lnSpc>
              <a:spcBef>
                <a:spcPts val="600"/>
              </a:spcBef>
              <a:spcAft>
                <a:spcPts val="0"/>
              </a:spcAft>
              <a:buSzPts val="1800"/>
              <a:buNone/>
            </a:pPr>
            <a:r>
              <a:t/>
            </a:r>
            <a:endParaRPr sz="1200"/>
          </a:p>
        </p:txBody>
      </p:sp>
      <p:sp>
        <p:nvSpPr>
          <p:cNvPr id="179" name="Google Shape;179;p25"/>
          <p:cNvSpPr txBox="1"/>
          <p:nvPr>
            <p:ph type="title"/>
          </p:nvPr>
        </p:nvSpPr>
        <p:spPr>
          <a:xfrm>
            <a:off x="203875" y="1626750"/>
            <a:ext cx="1712400" cy="97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LINQ methods</a:t>
            </a:r>
            <a:endParaRPr/>
          </a:p>
        </p:txBody>
      </p:sp>
      <p:sp>
        <p:nvSpPr>
          <p:cNvPr id="180" name="Google Shape;180;p25"/>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p>
        </p:txBody>
      </p:sp>
      <p:grpSp>
        <p:nvGrpSpPr>
          <p:cNvPr id="181" name="Google Shape;181;p25"/>
          <p:cNvGrpSpPr/>
          <p:nvPr/>
        </p:nvGrpSpPr>
        <p:grpSpPr>
          <a:xfrm>
            <a:off x="7237200" y="4446050"/>
            <a:ext cx="1787850" cy="585600"/>
            <a:chOff x="6701425" y="4446050"/>
            <a:chExt cx="1787850" cy="585600"/>
          </a:xfrm>
        </p:grpSpPr>
        <p:pic>
          <p:nvPicPr>
            <p:cNvPr id="182" name="Google Shape;182;p25"/>
            <p:cNvPicPr preferRelativeResize="0"/>
            <p:nvPr/>
          </p:nvPicPr>
          <p:blipFill rotWithShape="1">
            <a:blip r:embed="rId3">
              <a:alphaModFix/>
            </a:blip>
            <a:srcRect b="0" l="0" r="0" t="0"/>
            <a:stretch/>
          </p:blipFill>
          <p:spPr>
            <a:xfrm>
              <a:off x="6701425" y="4486438"/>
              <a:ext cx="514350" cy="504825"/>
            </a:xfrm>
            <a:prstGeom prst="rect">
              <a:avLst/>
            </a:prstGeom>
            <a:noFill/>
            <a:ln>
              <a:noFill/>
            </a:ln>
          </p:spPr>
        </p:pic>
        <p:sp>
          <p:nvSpPr>
            <p:cNvPr id="183" name="Google Shape;183;p25"/>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1C4587"/>
                  </a:solidFill>
                  <a:latin typeface="Arial Black"/>
                  <a:ea typeface="Arial Black"/>
                  <a:cs typeface="Arial Black"/>
                  <a:sym typeface="Arial Black"/>
                </a:rPr>
                <a:t>SEDC 2019</a:t>
              </a:r>
              <a:r>
                <a:rPr b="0" i="0" lang="en" sz="1400" u="none" cap="none" strike="noStrike">
                  <a:solidFill>
                    <a:srgbClr val="5E85B9"/>
                  </a:solidFill>
                  <a:latin typeface="Arial Black"/>
                  <a:ea typeface="Arial Black"/>
                  <a:cs typeface="Arial Black"/>
                  <a:sym typeface="Arial Black"/>
                </a:rPr>
                <a:t> </a:t>
              </a:r>
              <a:endParaRPr b="0" i="0" sz="1400" u="none" cap="none" strike="noStrike">
                <a:solidFill>
                  <a:srgbClr val="5E85B9"/>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FC5E8"/>
                  </a:solidFill>
                  <a:latin typeface="Arial Black"/>
                  <a:ea typeface="Arial Black"/>
                  <a:cs typeface="Arial Black"/>
                  <a:sym typeface="Arial Black"/>
                </a:rPr>
                <a:t>C# Basic</a:t>
              </a:r>
              <a:endParaRPr b="0" i="0" sz="1400" u="none" cap="none" strike="noStrike">
                <a:solidFill>
                  <a:srgbClr val="9FC5E8"/>
                </a:solidFill>
                <a:latin typeface="Arial Black"/>
                <a:ea typeface="Arial Black"/>
                <a:cs typeface="Arial Black"/>
                <a:sym typeface="Arial Black"/>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6"/>
          <p:cNvSpPr txBox="1"/>
          <p:nvPr>
            <p:ph type="ctrTitle"/>
          </p:nvPr>
        </p:nvSpPr>
        <p:spPr>
          <a:xfrm>
            <a:off x="1571650" y="192525"/>
            <a:ext cx="3881400" cy="1159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800"/>
              <a:buNone/>
            </a:pPr>
            <a:r>
              <a:rPr lang="en"/>
              <a:t>EXERCISE 3</a:t>
            </a:r>
            <a:endParaRPr/>
          </a:p>
        </p:txBody>
      </p:sp>
      <p:sp>
        <p:nvSpPr>
          <p:cNvPr id="189" name="Google Shape;189;p26"/>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solidFill>
                <a:srgbClr val="9FC5E8"/>
              </a:solidFill>
            </a:endParaRPr>
          </a:p>
        </p:txBody>
      </p:sp>
      <p:sp>
        <p:nvSpPr>
          <p:cNvPr id="190" name="Google Shape;190;p26"/>
          <p:cNvSpPr txBox="1"/>
          <p:nvPr>
            <p:ph idx="4294967295" type="body"/>
          </p:nvPr>
        </p:nvSpPr>
        <p:spPr>
          <a:xfrm>
            <a:off x="190800" y="1537275"/>
            <a:ext cx="8762400" cy="36063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600"/>
              </a:spcBef>
              <a:spcAft>
                <a:spcPts val="0"/>
              </a:spcAft>
              <a:buClr>
                <a:srgbClr val="6FA8DC"/>
              </a:buClr>
              <a:buSzPts val="2200"/>
              <a:buFont typeface="Arial"/>
              <a:buChar char="▸"/>
            </a:pPr>
            <a:r>
              <a:rPr lang="en" sz="2200">
                <a:solidFill>
                  <a:schemeClr val="dk1"/>
                </a:solidFill>
                <a:latin typeface="Arial"/>
                <a:ea typeface="Arial"/>
                <a:cs typeface="Arial"/>
                <a:sym typeface="Arial"/>
              </a:rPr>
              <a:t>Select the person Jerry and add all the songs which start with the letter B</a:t>
            </a:r>
            <a:endParaRPr sz="2200">
              <a:solidFill>
                <a:schemeClr val="dk1"/>
              </a:solidFill>
              <a:latin typeface="Arial"/>
              <a:ea typeface="Arial"/>
              <a:cs typeface="Arial"/>
              <a:sym typeface="Arial"/>
            </a:endParaRPr>
          </a:p>
          <a:p>
            <a:pPr indent="-368300" lvl="0" marL="457200" rtl="0" algn="l">
              <a:lnSpc>
                <a:spcPct val="100000"/>
              </a:lnSpc>
              <a:spcBef>
                <a:spcPts val="0"/>
              </a:spcBef>
              <a:spcAft>
                <a:spcPts val="0"/>
              </a:spcAft>
              <a:buClr>
                <a:srgbClr val="6FA8DC"/>
              </a:buClr>
              <a:buSzPts val="2200"/>
              <a:buFont typeface="Arial"/>
              <a:buChar char="▸"/>
            </a:pPr>
            <a:r>
              <a:rPr lang="en" sz="2200">
                <a:solidFill>
                  <a:schemeClr val="dk1"/>
                </a:solidFill>
                <a:latin typeface="Arial"/>
                <a:ea typeface="Arial"/>
                <a:cs typeface="Arial"/>
                <a:sym typeface="Arial"/>
              </a:rPr>
              <a:t>Select the person Maria and add all the songs with length longer than 6 mins</a:t>
            </a:r>
            <a:endParaRPr sz="2200">
              <a:solidFill>
                <a:schemeClr val="dk1"/>
              </a:solidFill>
              <a:latin typeface="Arial"/>
              <a:ea typeface="Arial"/>
              <a:cs typeface="Arial"/>
              <a:sym typeface="Arial"/>
            </a:endParaRPr>
          </a:p>
          <a:p>
            <a:pPr indent="-368300" lvl="0" marL="457200" rtl="0" algn="l">
              <a:lnSpc>
                <a:spcPct val="100000"/>
              </a:lnSpc>
              <a:spcBef>
                <a:spcPts val="0"/>
              </a:spcBef>
              <a:spcAft>
                <a:spcPts val="0"/>
              </a:spcAft>
              <a:buClr>
                <a:srgbClr val="6FA8DC"/>
              </a:buClr>
              <a:buSzPts val="2200"/>
              <a:buFont typeface="Arial"/>
              <a:buChar char="▸"/>
            </a:pPr>
            <a:r>
              <a:rPr lang="en" sz="2200">
                <a:solidFill>
                  <a:schemeClr val="dk1"/>
                </a:solidFill>
                <a:latin typeface="Arial"/>
                <a:ea typeface="Arial"/>
                <a:cs typeface="Arial"/>
                <a:sym typeface="Arial"/>
              </a:rPr>
              <a:t>Select the person Jane and add all the songs that are of genre Rock</a:t>
            </a:r>
            <a:endParaRPr sz="2200">
              <a:solidFill>
                <a:schemeClr val="dk1"/>
              </a:solidFill>
              <a:latin typeface="Arial"/>
              <a:ea typeface="Arial"/>
              <a:cs typeface="Arial"/>
              <a:sym typeface="Arial"/>
            </a:endParaRPr>
          </a:p>
          <a:p>
            <a:pPr indent="-368300" lvl="0" marL="457200" rtl="0" algn="l">
              <a:lnSpc>
                <a:spcPct val="100000"/>
              </a:lnSpc>
              <a:spcBef>
                <a:spcPts val="0"/>
              </a:spcBef>
              <a:spcAft>
                <a:spcPts val="0"/>
              </a:spcAft>
              <a:buClr>
                <a:srgbClr val="6FA8DC"/>
              </a:buClr>
              <a:buSzPts val="2200"/>
              <a:buFont typeface="Arial"/>
              <a:buChar char="▸"/>
            </a:pPr>
            <a:r>
              <a:rPr lang="en" sz="2200">
                <a:solidFill>
                  <a:schemeClr val="dk1"/>
                </a:solidFill>
                <a:latin typeface="Arial"/>
                <a:ea typeface="Arial"/>
                <a:cs typeface="Arial"/>
                <a:sym typeface="Arial"/>
              </a:rPr>
              <a:t>Select the person Stefan and add all songs shorter than 3 mins and of genre Hip-Hop</a:t>
            </a:r>
            <a:endParaRPr sz="2200">
              <a:solidFill>
                <a:schemeClr val="dk1"/>
              </a:solidFill>
              <a:latin typeface="Arial"/>
              <a:ea typeface="Arial"/>
              <a:cs typeface="Arial"/>
              <a:sym typeface="Arial"/>
            </a:endParaRPr>
          </a:p>
          <a:p>
            <a:pPr indent="-368300" lvl="0" marL="457200" rtl="0" algn="l">
              <a:lnSpc>
                <a:spcPct val="100000"/>
              </a:lnSpc>
              <a:spcBef>
                <a:spcPts val="0"/>
              </a:spcBef>
              <a:spcAft>
                <a:spcPts val="0"/>
              </a:spcAft>
              <a:buClr>
                <a:srgbClr val="6FA8DC"/>
              </a:buClr>
              <a:buSzPts val="2200"/>
              <a:buFont typeface="Arial"/>
              <a:buChar char="▸"/>
            </a:pPr>
            <a:r>
              <a:rPr lang="en" sz="2200">
                <a:solidFill>
                  <a:schemeClr val="dk1"/>
                </a:solidFill>
                <a:latin typeface="Arial"/>
                <a:ea typeface="Arial"/>
                <a:cs typeface="Arial"/>
                <a:sym typeface="Arial"/>
              </a:rPr>
              <a:t>Select all persons from the persons array that have 4 or more songs</a:t>
            </a:r>
            <a:endParaRPr sz="22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descr="photo-1434030216411-0b793f4b4173.jpg" id="195" name="Google Shape;195;p27"/>
          <p:cNvPicPr preferRelativeResize="0"/>
          <p:nvPr/>
        </p:nvPicPr>
        <p:blipFill rotWithShape="1">
          <a:blip r:embed="rId3">
            <a:alphaModFix/>
          </a:blip>
          <a:srcRect b="0" l="28831" r="30600" t="0"/>
          <a:stretch/>
        </p:blipFill>
        <p:spPr>
          <a:xfrm>
            <a:off x="0" y="0"/>
            <a:ext cx="2086625" cy="5143500"/>
          </a:xfrm>
          <a:prstGeom prst="rect">
            <a:avLst/>
          </a:prstGeom>
          <a:noFill/>
          <a:ln>
            <a:noFill/>
          </a:ln>
        </p:spPr>
      </p:pic>
      <p:sp>
        <p:nvSpPr>
          <p:cNvPr id="196" name="Google Shape;196;p27"/>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solidFill>
                  <a:srgbClr val="073763"/>
                </a:solidFill>
              </a:rPr>
              <a:t>‹#›</a:t>
            </a:fld>
            <a:endParaRPr>
              <a:solidFill>
                <a:srgbClr val="073763"/>
              </a:solidFill>
            </a:endParaRPr>
          </a:p>
        </p:txBody>
      </p:sp>
      <p:sp>
        <p:nvSpPr>
          <p:cNvPr id="197" name="Google Shape;197;p27"/>
          <p:cNvSpPr txBox="1"/>
          <p:nvPr>
            <p:ph idx="4294967295" type="ctrTitle"/>
          </p:nvPr>
        </p:nvSpPr>
        <p:spPr>
          <a:xfrm>
            <a:off x="2643900" y="440350"/>
            <a:ext cx="6210900" cy="11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Montserrat"/>
              <a:buNone/>
            </a:pPr>
            <a:r>
              <a:rPr b="1" i="0" lang="en" sz="8000" u="none" cap="none" strike="noStrike">
                <a:solidFill>
                  <a:srgbClr val="9FC5E8"/>
                </a:solidFill>
                <a:latin typeface="Montserrat"/>
                <a:ea typeface="Montserrat"/>
                <a:cs typeface="Montserrat"/>
                <a:sym typeface="Montserrat"/>
              </a:rPr>
              <a:t>Questions?</a:t>
            </a:r>
            <a:endParaRPr b="1" i="0" sz="8000" u="none" cap="none" strike="noStrike">
              <a:solidFill>
                <a:srgbClr val="9FC5E8"/>
              </a:solidFill>
              <a:latin typeface="Montserrat"/>
              <a:ea typeface="Montserrat"/>
              <a:cs typeface="Montserrat"/>
              <a:sym typeface="Montserrat"/>
            </a:endParaRPr>
          </a:p>
        </p:txBody>
      </p:sp>
      <p:sp>
        <p:nvSpPr>
          <p:cNvPr id="198" name="Google Shape;198;p27"/>
          <p:cNvSpPr txBox="1"/>
          <p:nvPr>
            <p:ph idx="4294967295" type="subTitle"/>
          </p:nvPr>
        </p:nvSpPr>
        <p:spPr>
          <a:xfrm>
            <a:off x="2772175" y="1837800"/>
            <a:ext cx="5571300" cy="290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0" i="0" lang="en" sz="2400" u="none" cap="none" strike="noStrike">
                <a:solidFill>
                  <a:srgbClr val="073763"/>
                </a:solidFill>
                <a:latin typeface="Roboto"/>
                <a:ea typeface="Roboto"/>
                <a:cs typeface="Roboto"/>
                <a:sym typeface="Roboto"/>
              </a:rPr>
              <a:t>You can find us at</a:t>
            </a:r>
            <a:endParaRPr b="0" i="0" sz="2400" u="none" cap="none" strike="noStrike">
              <a:solidFill>
                <a:srgbClr val="073763"/>
              </a:solidFill>
              <a:latin typeface="Roboto"/>
              <a:ea typeface="Roboto"/>
              <a:cs typeface="Roboto"/>
              <a:sym typeface="Roboto"/>
            </a:endParaRPr>
          </a:p>
          <a:p>
            <a:pPr indent="-381000" lvl="0" marL="457200" marR="0" rtl="0" algn="l">
              <a:lnSpc>
                <a:spcPct val="100000"/>
              </a:lnSpc>
              <a:spcBef>
                <a:spcPts val="1000"/>
              </a:spcBef>
              <a:spcAft>
                <a:spcPts val="0"/>
              </a:spcAft>
              <a:buClr>
                <a:srgbClr val="6FA8DC"/>
              </a:buClr>
              <a:buSzPts val="2400"/>
              <a:buFont typeface="Roboto"/>
              <a:buChar char="▸"/>
            </a:pPr>
            <a:r>
              <a:rPr lang="en" sz="2400"/>
              <a:t>igor.mitkovski</a:t>
            </a:r>
            <a:r>
              <a:rPr b="0" i="0" lang="en" sz="2400" u="none" cap="none" strike="noStrike">
                <a:solidFill>
                  <a:srgbClr val="073763"/>
                </a:solidFill>
                <a:latin typeface="Roboto"/>
                <a:ea typeface="Roboto"/>
                <a:cs typeface="Roboto"/>
                <a:sym typeface="Roboto"/>
              </a:rPr>
              <a:t>@gmail.com</a:t>
            </a:r>
            <a:endParaRPr b="0" i="0" sz="2400" u="none" cap="none" strike="noStrike">
              <a:solidFill>
                <a:srgbClr val="073763"/>
              </a:solidFill>
              <a:latin typeface="Roboto"/>
              <a:ea typeface="Roboto"/>
              <a:cs typeface="Roboto"/>
              <a:sym typeface="Roboto"/>
            </a:endParaRPr>
          </a:p>
          <a:p>
            <a:pPr indent="-381000" lvl="0" marL="457200" marR="0" rtl="0" algn="l">
              <a:lnSpc>
                <a:spcPct val="100000"/>
              </a:lnSpc>
              <a:spcBef>
                <a:spcPts val="0"/>
              </a:spcBef>
              <a:spcAft>
                <a:spcPts val="0"/>
              </a:spcAft>
              <a:buClr>
                <a:srgbClr val="6FA8DC"/>
              </a:buClr>
              <a:buSzPts val="2400"/>
              <a:buFont typeface="Roboto"/>
              <a:buChar char="▸"/>
            </a:pPr>
            <a:r>
              <a:rPr lang="en" sz="2400"/>
              <a:t>dejan.pblazheski</a:t>
            </a:r>
            <a:r>
              <a:rPr b="0" i="0" lang="en" sz="2400" u="none" cap="none" strike="noStrike">
                <a:solidFill>
                  <a:srgbClr val="073763"/>
                </a:solidFill>
                <a:latin typeface="Roboto"/>
                <a:ea typeface="Roboto"/>
                <a:cs typeface="Roboto"/>
                <a:sym typeface="Roboto"/>
              </a:rPr>
              <a:t>@</a:t>
            </a:r>
            <a:r>
              <a:rPr lang="en" sz="2400"/>
              <a:t>seavus</a:t>
            </a:r>
            <a:r>
              <a:rPr b="0" i="0" lang="en" sz="2400" u="none" cap="none" strike="noStrike">
                <a:solidFill>
                  <a:srgbClr val="073763"/>
                </a:solidFill>
                <a:latin typeface="Roboto"/>
                <a:ea typeface="Roboto"/>
                <a:cs typeface="Roboto"/>
                <a:sym typeface="Roboto"/>
              </a:rPr>
              <a:t>.com</a:t>
            </a:r>
            <a:endParaRPr b="0" i="0" sz="2400" u="none" cap="none" strike="noStrike">
              <a:solidFill>
                <a:srgbClr val="073763"/>
              </a:solidFill>
              <a:latin typeface="Roboto"/>
              <a:ea typeface="Roboto"/>
              <a:cs typeface="Roboto"/>
              <a:sym typeface="Roboto"/>
            </a:endParaRPr>
          </a:p>
          <a:p>
            <a:pPr indent="0" lvl="0" marL="0" marR="0" rtl="0" algn="l">
              <a:lnSpc>
                <a:spcPct val="100000"/>
              </a:lnSpc>
              <a:spcBef>
                <a:spcPts val="1000"/>
              </a:spcBef>
              <a:spcAft>
                <a:spcPts val="0"/>
              </a:spcAft>
              <a:buClr>
                <a:srgbClr val="000000"/>
              </a:buClr>
              <a:buSzPts val="1100"/>
              <a:buFont typeface="Arial"/>
              <a:buNone/>
            </a:pPr>
            <a:r>
              <a:t/>
            </a:r>
            <a:endParaRPr b="0" i="0" sz="2400" u="none" cap="none" strike="noStrike">
              <a:solidFill>
                <a:srgbClr val="073763"/>
              </a:solidFill>
              <a:latin typeface="Roboto"/>
              <a:ea typeface="Roboto"/>
              <a:cs typeface="Roboto"/>
              <a:sym typeface="Roboto"/>
            </a:endParaRPr>
          </a:p>
          <a:p>
            <a:pPr indent="0" lvl="0" marL="0" marR="0" rtl="0" algn="l">
              <a:lnSpc>
                <a:spcPct val="100000"/>
              </a:lnSpc>
              <a:spcBef>
                <a:spcPts val="1000"/>
              </a:spcBef>
              <a:spcAft>
                <a:spcPts val="1000"/>
              </a:spcAft>
              <a:buClr>
                <a:srgbClr val="6FA8DC"/>
              </a:buClr>
              <a:buSzPts val="3000"/>
              <a:buFont typeface="Roboto"/>
              <a:buNone/>
            </a:pPr>
            <a:r>
              <a:t/>
            </a:r>
            <a:endParaRPr b="0" i="0" sz="2400" u="none" cap="none" strike="noStrike">
              <a:solidFill>
                <a:srgbClr val="073763"/>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203875" y="1626750"/>
            <a:ext cx="17124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AGENDA FOR THIS CLASS</a:t>
            </a:r>
            <a:endParaRPr sz="2400"/>
          </a:p>
        </p:txBody>
      </p:sp>
      <p:sp>
        <p:nvSpPr>
          <p:cNvPr id="71" name="Google Shape;71;p14"/>
          <p:cNvSpPr txBox="1"/>
          <p:nvPr>
            <p:ph idx="1" type="body"/>
          </p:nvPr>
        </p:nvSpPr>
        <p:spPr>
          <a:xfrm>
            <a:off x="2874625" y="275350"/>
            <a:ext cx="5733600" cy="44283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
              <a:t>Introduction to generic collections in C#</a:t>
            </a:r>
            <a:endParaRPr/>
          </a:p>
          <a:p>
            <a:pPr indent="-419100" lvl="0" marL="457200" rtl="0" algn="l">
              <a:lnSpc>
                <a:spcPct val="100000"/>
              </a:lnSpc>
              <a:spcBef>
                <a:spcPts val="0"/>
              </a:spcBef>
              <a:spcAft>
                <a:spcPts val="0"/>
              </a:spcAft>
              <a:buSzPts val="3000"/>
              <a:buChar char="▸"/>
            </a:pPr>
            <a:r>
              <a:rPr lang="en"/>
              <a:t>Types and differences between generic collections</a:t>
            </a:r>
            <a:endParaRPr/>
          </a:p>
          <a:p>
            <a:pPr indent="-419100" lvl="0" marL="457200" rtl="0" algn="l">
              <a:lnSpc>
                <a:spcPct val="100000"/>
              </a:lnSpc>
              <a:spcBef>
                <a:spcPts val="0"/>
              </a:spcBef>
              <a:spcAft>
                <a:spcPts val="0"/>
              </a:spcAft>
              <a:buSzPts val="3000"/>
              <a:buChar char="▸"/>
            </a:pPr>
            <a:r>
              <a:rPr lang="en"/>
              <a:t>Methods for manipulating generic collections</a:t>
            </a:r>
            <a:endParaRPr/>
          </a:p>
          <a:p>
            <a:pPr indent="-419100" lvl="0" marL="457200" rtl="0" algn="l">
              <a:lnSpc>
                <a:spcPct val="100000"/>
              </a:lnSpc>
              <a:spcBef>
                <a:spcPts val="0"/>
              </a:spcBef>
              <a:spcAft>
                <a:spcPts val="0"/>
              </a:spcAft>
              <a:buSzPts val="3000"/>
              <a:buChar char="▸"/>
            </a:pPr>
            <a:r>
              <a:rPr lang="en"/>
              <a:t>Introduction to LINQ</a:t>
            </a:r>
            <a:endParaRPr/>
          </a:p>
        </p:txBody>
      </p:sp>
      <p:sp>
        <p:nvSpPr>
          <p:cNvPr id="72" name="Google Shape;72;p14"/>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p>
        </p:txBody>
      </p:sp>
      <p:grpSp>
        <p:nvGrpSpPr>
          <p:cNvPr id="73" name="Google Shape;73;p14"/>
          <p:cNvGrpSpPr/>
          <p:nvPr/>
        </p:nvGrpSpPr>
        <p:grpSpPr>
          <a:xfrm>
            <a:off x="7237200" y="4446050"/>
            <a:ext cx="1787850" cy="585600"/>
            <a:chOff x="6701425" y="4446050"/>
            <a:chExt cx="1787850" cy="585600"/>
          </a:xfrm>
        </p:grpSpPr>
        <p:pic>
          <p:nvPicPr>
            <p:cNvPr id="74" name="Google Shape;74;p14"/>
            <p:cNvPicPr preferRelativeResize="0"/>
            <p:nvPr/>
          </p:nvPicPr>
          <p:blipFill rotWithShape="1">
            <a:blip r:embed="rId3">
              <a:alphaModFix/>
            </a:blip>
            <a:srcRect b="0" l="0" r="0" t="0"/>
            <a:stretch/>
          </p:blipFill>
          <p:spPr>
            <a:xfrm>
              <a:off x="6701425" y="4486438"/>
              <a:ext cx="514350" cy="504825"/>
            </a:xfrm>
            <a:prstGeom prst="rect">
              <a:avLst/>
            </a:prstGeom>
            <a:noFill/>
            <a:ln>
              <a:noFill/>
            </a:ln>
          </p:spPr>
        </p:pic>
        <p:sp>
          <p:nvSpPr>
            <p:cNvPr id="75" name="Google Shape;75;p14"/>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1C4587"/>
                  </a:solidFill>
                  <a:latin typeface="Arial Black"/>
                  <a:ea typeface="Arial Black"/>
                  <a:cs typeface="Arial Black"/>
                  <a:sym typeface="Arial Black"/>
                </a:rPr>
                <a:t>SEDC 2019</a:t>
              </a:r>
              <a:r>
                <a:rPr b="0" i="0" lang="en" sz="1400" u="none" cap="none" strike="noStrike">
                  <a:solidFill>
                    <a:srgbClr val="5E85B9"/>
                  </a:solidFill>
                  <a:latin typeface="Arial Black"/>
                  <a:ea typeface="Arial Black"/>
                  <a:cs typeface="Arial Black"/>
                  <a:sym typeface="Arial Black"/>
                </a:rPr>
                <a:t> </a:t>
              </a:r>
              <a:endParaRPr b="0" i="0" sz="1400" u="none" cap="none" strike="noStrike">
                <a:solidFill>
                  <a:srgbClr val="5E85B9"/>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FC5E8"/>
                  </a:solidFill>
                  <a:latin typeface="Arial Black"/>
                  <a:ea typeface="Arial Black"/>
                  <a:cs typeface="Arial Black"/>
                  <a:sym typeface="Arial Black"/>
                </a:rPr>
                <a:t>C# Basic</a:t>
              </a:r>
              <a:endParaRPr b="0" i="0" sz="1400" u="none" cap="none" strike="noStrike">
                <a:solidFill>
                  <a:srgbClr val="9FC5E8"/>
                </a:solidFill>
                <a:latin typeface="Arial Black"/>
                <a:ea typeface="Arial Black"/>
                <a:cs typeface="Arial Black"/>
                <a:sym typeface="Arial Black"/>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9" name="Shape 79"/>
        <p:cNvGrpSpPr/>
        <p:nvPr/>
      </p:nvGrpSpPr>
      <p:grpSpPr>
        <a:xfrm>
          <a:off x="0" y="0"/>
          <a:ext cx="0" cy="0"/>
          <a:chOff x="0" y="0"/>
          <a:chExt cx="0" cy="0"/>
        </a:xfrm>
      </p:grpSpPr>
      <p:sp>
        <p:nvSpPr>
          <p:cNvPr id="80" name="Google Shape;80;p15"/>
          <p:cNvSpPr txBox="1"/>
          <p:nvPr>
            <p:ph idx="4294967295" type="title"/>
          </p:nvPr>
        </p:nvSpPr>
        <p:spPr>
          <a:xfrm>
            <a:off x="0" y="1720975"/>
            <a:ext cx="1916400" cy="15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Collections and why we need them</a:t>
            </a:r>
            <a:endParaRPr/>
          </a:p>
        </p:txBody>
      </p:sp>
      <p:sp>
        <p:nvSpPr>
          <p:cNvPr id="81" name="Google Shape;81;p15"/>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109075" y="1626750"/>
            <a:ext cx="20292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Generic Collections</a:t>
            </a:r>
            <a:endParaRPr sz="2400"/>
          </a:p>
        </p:txBody>
      </p:sp>
      <p:sp>
        <p:nvSpPr>
          <p:cNvPr id="87" name="Google Shape;87;p16"/>
          <p:cNvSpPr txBox="1"/>
          <p:nvPr>
            <p:ph idx="1" type="body"/>
          </p:nvPr>
        </p:nvSpPr>
        <p:spPr>
          <a:xfrm>
            <a:off x="2482050" y="146014"/>
            <a:ext cx="5562000" cy="442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3000"/>
              <a:buNone/>
            </a:pPr>
            <a:r>
              <a:rPr lang="en" sz="2400"/>
              <a:t>Generic collections in C# are collections that are not confined like arrays with a number of elements, are type safe and easier to use in general</a:t>
            </a:r>
            <a:endParaRPr sz="2400"/>
          </a:p>
          <a:p>
            <a:pPr indent="0" lvl="0" marL="0" rtl="0" algn="l">
              <a:lnSpc>
                <a:spcPct val="100000"/>
              </a:lnSpc>
              <a:spcBef>
                <a:spcPts val="600"/>
              </a:spcBef>
              <a:spcAft>
                <a:spcPts val="0"/>
              </a:spcAft>
              <a:buSzPts val="3000"/>
              <a:buNone/>
            </a:pPr>
            <a:r>
              <a:rPr lang="en" sz="2400"/>
              <a:t>We need generic collections because:</a:t>
            </a:r>
            <a:endParaRPr/>
          </a:p>
          <a:p>
            <a:pPr indent="-381000" lvl="0" marL="457200" rtl="0" algn="l">
              <a:lnSpc>
                <a:spcPct val="100000"/>
              </a:lnSpc>
              <a:spcBef>
                <a:spcPts val="600"/>
              </a:spcBef>
              <a:spcAft>
                <a:spcPts val="0"/>
              </a:spcAft>
              <a:buSzPts val="2400"/>
              <a:buChar char="▸"/>
            </a:pPr>
            <a:r>
              <a:rPr lang="en" sz="2400"/>
              <a:t>To use collections more dynamically</a:t>
            </a:r>
            <a:endParaRPr sz="2400"/>
          </a:p>
          <a:p>
            <a:pPr indent="-381000" lvl="0" marL="457200" rtl="0" algn="l">
              <a:lnSpc>
                <a:spcPct val="100000"/>
              </a:lnSpc>
              <a:spcBef>
                <a:spcPts val="0"/>
              </a:spcBef>
              <a:spcAft>
                <a:spcPts val="0"/>
              </a:spcAft>
              <a:buSzPts val="2400"/>
              <a:buChar char="▸"/>
            </a:pPr>
            <a:r>
              <a:rPr lang="en" sz="2400"/>
              <a:t>To create specialized collections   like order of retrieving items or holding just key-value pairs</a:t>
            </a:r>
            <a:endParaRPr sz="2400"/>
          </a:p>
          <a:p>
            <a:pPr indent="-381000" lvl="0" marL="457200" rtl="0" algn="l">
              <a:lnSpc>
                <a:spcPct val="100000"/>
              </a:lnSpc>
              <a:spcBef>
                <a:spcPts val="0"/>
              </a:spcBef>
              <a:spcAft>
                <a:spcPts val="0"/>
              </a:spcAft>
              <a:buSzPts val="2400"/>
              <a:buChar char="▸"/>
            </a:pPr>
            <a:r>
              <a:rPr lang="en" sz="2400"/>
              <a:t>To manipulate easier with collections</a:t>
            </a:r>
            <a:endParaRPr sz="2400"/>
          </a:p>
        </p:txBody>
      </p:sp>
      <p:sp>
        <p:nvSpPr>
          <p:cNvPr id="88" name="Google Shape;88;p16"/>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p>
        </p:txBody>
      </p:sp>
      <p:grpSp>
        <p:nvGrpSpPr>
          <p:cNvPr id="89" name="Google Shape;89;p16"/>
          <p:cNvGrpSpPr/>
          <p:nvPr/>
        </p:nvGrpSpPr>
        <p:grpSpPr>
          <a:xfrm>
            <a:off x="7237200" y="4446050"/>
            <a:ext cx="1787850" cy="585600"/>
            <a:chOff x="6701425" y="4446050"/>
            <a:chExt cx="1787850" cy="585600"/>
          </a:xfrm>
        </p:grpSpPr>
        <p:pic>
          <p:nvPicPr>
            <p:cNvPr id="90" name="Google Shape;90;p16"/>
            <p:cNvPicPr preferRelativeResize="0"/>
            <p:nvPr/>
          </p:nvPicPr>
          <p:blipFill rotWithShape="1">
            <a:blip r:embed="rId3">
              <a:alphaModFix/>
            </a:blip>
            <a:srcRect b="0" l="0" r="0" t="0"/>
            <a:stretch/>
          </p:blipFill>
          <p:spPr>
            <a:xfrm>
              <a:off x="6701425" y="4486438"/>
              <a:ext cx="514350" cy="504825"/>
            </a:xfrm>
            <a:prstGeom prst="rect">
              <a:avLst/>
            </a:prstGeom>
            <a:noFill/>
            <a:ln>
              <a:noFill/>
            </a:ln>
          </p:spPr>
        </p:pic>
        <p:sp>
          <p:nvSpPr>
            <p:cNvPr id="91" name="Google Shape;91;p16"/>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1C4587"/>
                  </a:solidFill>
                  <a:latin typeface="Arial Black"/>
                  <a:ea typeface="Arial Black"/>
                  <a:cs typeface="Arial Black"/>
                  <a:sym typeface="Arial Black"/>
                </a:rPr>
                <a:t>SEDC 2019</a:t>
              </a:r>
              <a:r>
                <a:rPr b="0" i="0" lang="en" sz="1400" u="none" cap="none" strike="noStrike">
                  <a:solidFill>
                    <a:srgbClr val="5E85B9"/>
                  </a:solidFill>
                  <a:latin typeface="Arial Black"/>
                  <a:ea typeface="Arial Black"/>
                  <a:cs typeface="Arial Black"/>
                  <a:sym typeface="Arial Black"/>
                </a:rPr>
                <a:t> </a:t>
              </a:r>
              <a:endParaRPr b="0" i="0" sz="1400" u="none" cap="none" strike="noStrike">
                <a:solidFill>
                  <a:srgbClr val="5E85B9"/>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FC5E8"/>
                  </a:solidFill>
                  <a:latin typeface="Arial Black"/>
                  <a:ea typeface="Arial Black"/>
                  <a:cs typeface="Arial Black"/>
                  <a:sym typeface="Arial Black"/>
                </a:rPr>
                <a:t>C# Basic</a:t>
              </a:r>
              <a:endParaRPr b="0" i="0" sz="1400" u="none" cap="none" strike="noStrike">
                <a:solidFill>
                  <a:srgbClr val="9FC5E8"/>
                </a:solidFill>
                <a:latin typeface="Arial Black"/>
                <a:ea typeface="Arial Black"/>
                <a:cs typeface="Arial Black"/>
                <a:sym typeface="Arial Black"/>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400">
                <a:solidFill>
                  <a:schemeClr val="lt1"/>
                </a:solidFill>
              </a:rPr>
              <a:t>Why different types</a:t>
            </a:r>
            <a:endParaRPr/>
          </a:p>
        </p:txBody>
      </p:sp>
      <p:sp>
        <p:nvSpPr>
          <p:cNvPr id="97" name="Google Shape;97;p17"/>
          <p:cNvSpPr txBox="1"/>
          <p:nvPr>
            <p:ph idx="1" type="body"/>
          </p:nvPr>
        </p:nvSpPr>
        <p:spPr>
          <a:xfrm>
            <a:off x="5981275" y="0"/>
            <a:ext cx="2738100" cy="45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3000"/>
              <a:buNone/>
            </a:pPr>
            <a:r>
              <a:rPr lang="en" sz="2400"/>
              <a:t>Collections are not always a one size - fit all. We sometimes need some special features for our collection. This in C# is done by having different types of collections with different features.</a:t>
            </a:r>
            <a:endParaRPr sz="2400"/>
          </a:p>
        </p:txBody>
      </p:sp>
      <p:pic>
        <p:nvPicPr>
          <p:cNvPr id="98" name="Google Shape;98;p17"/>
          <p:cNvPicPr preferRelativeResize="0"/>
          <p:nvPr/>
        </p:nvPicPr>
        <p:blipFill rotWithShape="1">
          <a:blip r:embed="rId3">
            <a:alphaModFix/>
          </a:blip>
          <a:srcRect b="0" l="26953" r="26947" t="0"/>
          <a:stretch/>
        </p:blipFill>
        <p:spPr>
          <a:xfrm>
            <a:off x="2088050" y="0"/>
            <a:ext cx="3566674" cy="5143500"/>
          </a:xfrm>
          <a:prstGeom prst="rect">
            <a:avLst/>
          </a:prstGeom>
          <a:noFill/>
          <a:ln>
            <a:noFill/>
          </a:ln>
        </p:spPr>
      </p:pic>
      <p:sp>
        <p:nvSpPr>
          <p:cNvPr id="99" name="Google Shape;99;p17"/>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p>
        </p:txBody>
      </p:sp>
      <p:grpSp>
        <p:nvGrpSpPr>
          <p:cNvPr id="100" name="Google Shape;100;p17"/>
          <p:cNvGrpSpPr/>
          <p:nvPr/>
        </p:nvGrpSpPr>
        <p:grpSpPr>
          <a:xfrm>
            <a:off x="7237200" y="4446050"/>
            <a:ext cx="1787850" cy="585600"/>
            <a:chOff x="6701425" y="4446050"/>
            <a:chExt cx="1787850" cy="585600"/>
          </a:xfrm>
        </p:grpSpPr>
        <p:pic>
          <p:nvPicPr>
            <p:cNvPr id="101" name="Google Shape;101;p17"/>
            <p:cNvPicPr preferRelativeResize="0"/>
            <p:nvPr/>
          </p:nvPicPr>
          <p:blipFill rotWithShape="1">
            <a:blip r:embed="rId4">
              <a:alphaModFix/>
            </a:blip>
            <a:srcRect b="0" l="0" r="0" t="0"/>
            <a:stretch/>
          </p:blipFill>
          <p:spPr>
            <a:xfrm>
              <a:off x="6701425" y="4486438"/>
              <a:ext cx="514350" cy="504825"/>
            </a:xfrm>
            <a:prstGeom prst="rect">
              <a:avLst/>
            </a:prstGeom>
            <a:noFill/>
            <a:ln>
              <a:noFill/>
            </a:ln>
          </p:spPr>
        </p:pic>
        <p:sp>
          <p:nvSpPr>
            <p:cNvPr id="102" name="Google Shape;102;p17"/>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1C4587"/>
                  </a:solidFill>
                  <a:latin typeface="Arial Black"/>
                  <a:ea typeface="Arial Black"/>
                  <a:cs typeface="Arial Black"/>
                  <a:sym typeface="Arial Black"/>
                </a:rPr>
                <a:t>SEDC 2019</a:t>
              </a:r>
              <a:r>
                <a:rPr b="0" i="0" lang="en" sz="1400" u="none" cap="none" strike="noStrike">
                  <a:solidFill>
                    <a:srgbClr val="5E85B9"/>
                  </a:solidFill>
                  <a:latin typeface="Arial Black"/>
                  <a:ea typeface="Arial Black"/>
                  <a:cs typeface="Arial Black"/>
                  <a:sym typeface="Arial Black"/>
                </a:rPr>
                <a:t> </a:t>
              </a:r>
              <a:endParaRPr b="0" i="0" sz="1400" u="none" cap="none" strike="noStrike">
                <a:solidFill>
                  <a:srgbClr val="5E85B9"/>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FC5E8"/>
                  </a:solidFill>
                  <a:latin typeface="Arial Black"/>
                  <a:ea typeface="Arial Black"/>
                  <a:cs typeface="Arial Black"/>
                  <a:sym typeface="Arial Black"/>
                </a:rPr>
                <a:t>C# Basic</a:t>
              </a:r>
              <a:endParaRPr b="0" i="0" sz="1400" u="none" cap="none" strike="noStrike">
                <a:solidFill>
                  <a:srgbClr val="9FC5E8"/>
                </a:solidFill>
                <a:latin typeface="Arial Black"/>
                <a:ea typeface="Arial Black"/>
                <a:cs typeface="Arial Black"/>
                <a:sym typeface="Arial Black"/>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48800" y="1638675"/>
            <a:ext cx="2091000" cy="133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Types of generic collections</a:t>
            </a:r>
            <a:endParaRPr sz="2400"/>
          </a:p>
        </p:txBody>
      </p:sp>
      <p:sp>
        <p:nvSpPr>
          <p:cNvPr id="108" name="Google Shape;108;p18"/>
          <p:cNvSpPr txBox="1"/>
          <p:nvPr>
            <p:ph idx="1" type="body"/>
          </p:nvPr>
        </p:nvSpPr>
        <p:spPr>
          <a:xfrm>
            <a:off x="2874625" y="275339"/>
            <a:ext cx="5562000" cy="44283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Clr>
                <a:srgbClr val="6FA8DC"/>
              </a:buClr>
              <a:buSzPts val="3000"/>
              <a:buFont typeface="Arial"/>
              <a:buChar char="▸"/>
            </a:pPr>
            <a:r>
              <a:rPr lang="en" sz="2200">
                <a:solidFill>
                  <a:schemeClr val="dk1"/>
                </a:solidFill>
                <a:latin typeface="Arial"/>
                <a:ea typeface="Arial"/>
                <a:cs typeface="Arial"/>
                <a:sym typeface="Arial"/>
              </a:rPr>
              <a:t>Dictionary ( unordered )</a:t>
            </a:r>
            <a:endParaRPr sz="2200">
              <a:solidFill>
                <a:schemeClr val="dk1"/>
              </a:solidFill>
              <a:latin typeface="Arial"/>
              <a:ea typeface="Arial"/>
              <a:cs typeface="Arial"/>
              <a:sym typeface="Arial"/>
            </a:endParaRPr>
          </a:p>
          <a:p>
            <a:pPr indent="-419100" lvl="0" marL="457200" rtl="0" algn="l">
              <a:lnSpc>
                <a:spcPct val="100000"/>
              </a:lnSpc>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List</a:t>
            </a:r>
            <a:endParaRPr sz="2200">
              <a:solidFill>
                <a:schemeClr val="dk1"/>
              </a:solidFill>
              <a:latin typeface="Arial"/>
              <a:ea typeface="Arial"/>
              <a:cs typeface="Arial"/>
              <a:sym typeface="Arial"/>
            </a:endParaRPr>
          </a:p>
          <a:p>
            <a:pPr indent="-419100" lvl="0" marL="457200" rtl="0" algn="l">
              <a:lnSpc>
                <a:spcPct val="100000"/>
              </a:lnSpc>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Queue ( unordered )</a:t>
            </a:r>
            <a:endParaRPr sz="2200">
              <a:solidFill>
                <a:schemeClr val="dk1"/>
              </a:solidFill>
              <a:latin typeface="Arial"/>
              <a:ea typeface="Arial"/>
              <a:cs typeface="Arial"/>
              <a:sym typeface="Arial"/>
            </a:endParaRPr>
          </a:p>
          <a:p>
            <a:pPr indent="-419100" lvl="0" marL="457200" rtl="0" algn="l">
              <a:lnSpc>
                <a:spcPct val="100000"/>
              </a:lnSpc>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Stack ( unordered )</a:t>
            </a:r>
            <a:endParaRPr sz="2200">
              <a:solidFill>
                <a:schemeClr val="dk1"/>
              </a:solidFill>
              <a:latin typeface="Arial"/>
              <a:ea typeface="Arial"/>
              <a:cs typeface="Arial"/>
              <a:sym typeface="Arial"/>
            </a:endParaRPr>
          </a:p>
          <a:p>
            <a:pPr indent="0" lvl="0" marL="0" rtl="0" algn="l">
              <a:lnSpc>
                <a:spcPct val="100000"/>
              </a:lnSpc>
              <a:spcBef>
                <a:spcPts val="600"/>
              </a:spcBef>
              <a:spcAft>
                <a:spcPts val="0"/>
              </a:spcAft>
              <a:buSzPts val="3000"/>
              <a:buNone/>
            </a:pPr>
            <a:r>
              <a:t/>
            </a:r>
            <a:endParaRPr sz="2200">
              <a:solidFill>
                <a:schemeClr val="dk1"/>
              </a:solidFill>
              <a:latin typeface="Arial"/>
              <a:ea typeface="Arial"/>
              <a:cs typeface="Arial"/>
              <a:sym typeface="Arial"/>
            </a:endParaRPr>
          </a:p>
          <a:p>
            <a:pPr indent="0" lvl="0" marL="0" rtl="0" algn="l">
              <a:lnSpc>
                <a:spcPct val="100000"/>
              </a:lnSpc>
              <a:spcBef>
                <a:spcPts val="600"/>
              </a:spcBef>
              <a:spcAft>
                <a:spcPts val="0"/>
              </a:spcAft>
              <a:buSzPts val="3000"/>
              <a:buNone/>
            </a:pPr>
            <a:r>
              <a:t/>
            </a:r>
            <a:endParaRPr sz="2200">
              <a:solidFill>
                <a:schemeClr val="dk1"/>
              </a:solidFill>
              <a:latin typeface="Arial"/>
              <a:ea typeface="Arial"/>
              <a:cs typeface="Arial"/>
              <a:sym typeface="Arial"/>
            </a:endParaRPr>
          </a:p>
          <a:p>
            <a:pPr indent="0" lvl="0" marL="0" rtl="0" algn="l">
              <a:lnSpc>
                <a:spcPct val="100000"/>
              </a:lnSpc>
              <a:spcBef>
                <a:spcPts val="600"/>
              </a:spcBef>
              <a:spcAft>
                <a:spcPts val="0"/>
              </a:spcAft>
              <a:buSzPts val="3000"/>
              <a:buNone/>
            </a:pPr>
            <a:r>
              <a:t/>
            </a:r>
            <a:endParaRPr sz="2200">
              <a:solidFill>
                <a:schemeClr val="dk1"/>
              </a:solidFill>
              <a:latin typeface="Arial"/>
              <a:ea typeface="Arial"/>
              <a:cs typeface="Arial"/>
              <a:sym typeface="Arial"/>
            </a:endParaRPr>
          </a:p>
          <a:p>
            <a:pPr indent="0" lvl="0" marL="0" rtl="0" algn="l">
              <a:lnSpc>
                <a:spcPct val="100000"/>
              </a:lnSpc>
              <a:spcBef>
                <a:spcPts val="600"/>
              </a:spcBef>
              <a:spcAft>
                <a:spcPts val="0"/>
              </a:spcAft>
              <a:buSzPts val="3000"/>
              <a:buNone/>
            </a:pPr>
            <a:r>
              <a:rPr lang="en" sz="2200">
                <a:solidFill>
                  <a:schemeClr val="dk1"/>
                </a:solidFill>
                <a:latin typeface="Arial"/>
                <a:ea typeface="Arial"/>
                <a:cs typeface="Arial"/>
                <a:sym typeface="Arial"/>
              </a:rPr>
              <a:t>Unordered - can’t use indexes</a:t>
            </a:r>
            <a:endParaRPr sz="2200">
              <a:solidFill>
                <a:schemeClr val="dk1"/>
              </a:solidFill>
              <a:latin typeface="Arial"/>
              <a:ea typeface="Arial"/>
              <a:cs typeface="Arial"/>
              <a:sym typeface="Arial"/>
            </a:endParaRPr>
          </a:p>
        </p:txBody>
      </p:sp>
      <p:sp>
        <p:nvSpPr>
          <p:cNvPr id="109" name="Google Shape;109;p18"/>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p>
        </p:txBody>
      </p:sp>
      <p:grpSp>
        <p:nvGrpSpPr>
          <p:cNvPr id="110" name="Google Shape;110;p18"/>
          <p:cNvGrpSpPr/>
          <p:nvPr/>
        </p:nvGrpSpPr>
        <p:grpSpPr>
          <a:xfrm>
            <a:off x="7237200" y="4446050"/>
            <a:ext cx="1787850" cy="585600"/>
            <a:chOff x="6701425" y="4446050"/>
            <a:chExt cx="1787850" cy="585600"/>
          </a:xfrm>
        </p:grpSpPr>
        <p:pic>
          <p:nvPicPr>
            <p:cNvPr id="111" name="Google Shape;111;p18"/>
            <p:cNvPicPr preferRelativeResize="0"/>
            <p:nvPr/>
          </p:nvPicPr>
          <p:blipFill rotWithShape="1">
            <a:blip r:embed="rId3">
              <a:alphaModFix/>
            </a:blip>
            <a:srcRect b="0" l="0" r="0" t="0"/>
            <a:stretch/>
          </p:blipFill>
          <p:spPr>
            <a:xfrm>
              <a:off x="6701425" y="4486438"/>
              <a:ext cx="514350" cy="504825"/>
            </a:xfrm>
            <a:prstGeom prst="rect">
              <a:avLst/>
            </a:prstGeom>
            <a:noFill/>
            <a:ln>
              <a:noFill/>
            </a:ln>
          </p:spPr>
        </p:pic>
        <p:sp>
          <p:nvSpPr>
            <p:cNvPr id="112" name="Google Shape;112;p18"/>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1C4587"/>
                  </a:solidFill>
                  <a:latin typeface="Arial Black"/>
                  <a:ea typeface="Arial Black"/>
                  <a:cs typeface="Arial Black"/>
                  <a:sym typeface="Arial Black"/>
                </a:rPr>
                <a:t>SEDC 2019</a:t>
              </a:r>
              <a:r>
                <a:rPr b="0" i="0" lang="en" sz="1400" u="none" cap="none" strike="noStrike">
                  <a:solidFill>
                    <a:srgbClr val="5E85B9"/>
                  </a:solidFill>
                  <a:latin typeface="Arial Black"/>
                  <a:ea typeface="Arial Black"/>
                  <a:cs typeface="Arial Black"/>
                  <a:sym typeface="Arial Black"/>
                </a:rPr>
                <a:t> </a:t>
              </a:r>
              <a:endParaRPr b="0" i="0" sz="1400" u="none" cap="none" strike="noStrike">
                <a:solidFill>
                  <a:srgbClr val="5E85B9"/>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FC5E8"/>
                  </a:solidFill>
                  <a:latin typeface="Arial Black"/>
                  <a:ea typeface="Arial Black"/>
                  <a:cs typeface="Arial Black"/>
                  <a:sym typeface="Arial Black"/>
                </a:rPr>
                <a:t>C# Basic</a:t>
              </a:r>
              <a:endParaRPr b="0" i="0" sz="1400" u="none" cap="none" strike="noStrike">
                <a:solidFill>
                  <a:srgbClr val="9FC5E8"/>
                </a:solidFill>
                <a:latin typeface="Arial Black"/>
                <a:ea typeface="Arial Black"/>
                <a:cs typeface="Arial Black"/>
                <a:sym typeface="Arial Black"/>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9"/>
          <p:cNvSpPr txBox="1"/>
          <p:nvPr>
            <p:ph idx="1" type="body"/>
          </p:nvPr>
        </p:nvSpPr>
        <p:spPr>
          <a:xfrm>
            <a:off x="2544225" y="297367"/>
            <a:ext cx="2981400" cy="466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b="1" lang="en"/>
              <a:t>Dictionary</a:t>
            </a:r>
            <a:endParaRPr b="1"/>
          </a:p>
          <a:p>
            <a:pPr indent="0" lvl="0" marL="0" rtl="0" algn="l">
              <a:lnSpc>
                <a:spcPct val="100000"/>
              </a:lnSpc>
              <a:spcBef>
                <a:spcPts val="600"/>
              </a:spcBef>
              <a:spcAft>
                <a:spcPts val="0"/>
              </a:spcAft>
              <a:buSzPts val="2400"/>
              <a:buNone/>
            </a:pPr>
            <a:r>
              <a:rPr lang="en"/>
              <a:t>Dictionary is a generic function that takes two types and two values. One is called a key and the other a value. This makes key-value pairs which are amazing for storing and labeling data.</a:t>
            </a:r>
            <a:endParaRPr/>
          </a:p>
        </p:txBody>
      </p:sp>
      <p:sp>
        <p:nvSpPr>
          <p:cNvPr id="118" name="Google Shape;118;p19"/>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Collections</a:t>
            </a:r>
            <a:endParaRPr/>
          </a:p>
        </p:txBody>
      </p:sp>
      <p:sp>
        <p:nvSpPr>
          <p:cNvPr id="119" name="Google Shape;119;p19"/>
          <p:cNvSpPr txBox="1"/>
          <p:nvPr>
            <p:ph idx="2" type="body"/>
          </p:nvPr>
        </p:nvSpPr>
        <p:spPr>
          <a:xfrm>
            <a:off x="5705276" y="297367"/>
            <a:ext cx="2981400" cy="466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b="1" lang="en"/>
              <a:t>List</a:t>
            </a:r>
            <a:endParaRPr b="1"/>
          </a:p>
          <a:p>
            <a:pPr indent="0" lvl="0" marL="0" rtl="0" algn="l">
              <a:lnSpc>
                <a:spcPct val="100000"/>
              </a:lnSpc>
              <a:spcBef>
                <a:spcPts val="600"/>
              </a:spcBef>
              <a:spcAft>
                <a:spcPts val="0"/>
              </a:spcAft>
              <a:buSzPts val="2400"/>
              <a:buNone/>
            </a:pPr>
            <a:r>
              <a:rPr lang="en"/>
              <a:t>A list is a generic collection that holds items of a certain type. It is a multi purpose collection that can be used in different scenarios without the constraints that arrays have. </a:t>
            </a:r>
            <a:endParaRPr/>
          </a:p>
        </p:txBody>
      </p:sp>
      <p:sp>
        <p:nvSpPr>
          <p:cNvPr id="120" name="Google Shape;120;p19"/>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p>
        </p:txBody>
      </p:sp>
      <p:grpSp>
        <p:nvGrpSpPr>
          <p:cNvPr id="121" name="Google Shape;121;p19"/>
          <p:cNvGrpSpPr/>
          <p:nvPr/>
        </p:nvGrpSpPr>
        <p:grpSpPr>
          <a:xfrm>
            <a:off x="7237200" y="4446050"/>
            <a:ext cx="1787850" cy="585600"/>
            <a:chOff x="6701425" y="4446050"/>
            <a:chExt cx="1787850" cy="585600"/>
          </a:xfrm>
        </p:grpSpPr>
        <p:pic>
          <p:nvPicPr>
            <p:cNvPr id="122" name="Google Shape;122;p19"/>
            <p:cNvPicPr preferRelativeResize="0"/>
            <p:nvPr/>
          </p:nvPicPr>
          <p:blipFill rotWithShape="1">
            <a:blip r:embed="rId3">
              <a:alphaModFix/>
            </a:blip>
            <a:srcRect b="0" l="0" r="0" t="0"/>
            <a:stretch/>
          </p:blipFill>
          <p:spPr>
            <a:xfrm>
              <a:off x="6701425" y="4486438"/>
              <a:ext cx="514350" cy="504825"/>
            </a:xfrm>
            <a:prstGeom prst="rect">
              <a:avLst/>
            </a:prstGeom>
            <a:noFill/>
            <a:ln>
              <a:noFill/>
            </a:ln>
          </p:spPr>
        </p:pic>
        <p:sp>
          <p:nvSpPr>
            <p:cNvPr id="123" name="Google Shape;123;p19"/>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1C4587"/>
                  </a:solidFill>
                  <a:latin typeface="Arial Black"/>
                  <a:ea typeface="Arial Black"/>
                  <a:cs typeface="Arial Black"/>
                  <a:sym typeface="Arial Black"/>
                </a:rPr>
                <a:t>SEDC 2019</a:t>
              </a:r>
              <a:r>
                <a:rPr b="0" i="0" lang="en" sz="1400" u="none" cap="none" strike="noStrike">
                  <a:solidFill>
                    <a:srgbClr val="5E85B9"/>
                  </a:solidFill>
                  <a:latin typeface="Arial Black"/>
                  <a:ea typeface="Arial Black"/>
                  <a:cs typeface="Arial Black"/>
                  <a:sym typeface="Arial Black"/>
                </a:rPr>
                <a:t> </a:t>
              </a:r>
              <a:endParaRPr b="0" i="0" sz="1400" u="none" cap="none" strike="noStrike">
                <a:solidFill>
                  <a:srgbClr val="5E85B9"/>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FC5E8"/>
                  </a:solidFill>
                  <a:latin typeface="Arial Black"/>
                  <a:ea typeface="Arial Black"/>
                  <a:cs typeface="Arial Black"/>
                  <a:sym typeface="Arial Black"/>
                </a:rPr>
                <a:t>C# Basic</a:t>
              </a:r>
              <a:endParaRPr b="0" i="0" sz="1400" u="none" cap="none" strike="noStrike">
                <a:solidFill>
                  <a:srgbClr val="9FC5E8"/>
                </a:solidFill>
                <a:latin typeface="Arial Black"/>
                <a:ea typeface="Arial Black"/>
                <a:cs typeface="Arial Black"/>
                <a:sym typeface="Arial Black"/>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idx="1" type="body"/>
          </p:nvPr>
        </p:nvSpPr>
        <p:spPr>
          <a:xfrm>
            <a:off x="2522050" y="146017"/>
            <a:ext cx="2981400" cy="466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b="1" lang="en"/>
              <a:t>Queue</a:t>
            </a:r>
            <a:endParaRPr b="1"/>
          </a:p>
          <a:p>
            <a:pPr indent="0" lvl="0" marL="0" rtl="0" algn="l">
              <a:lnSpc>
                <a:spcPct val="100000"/>
              </a:lnSpc>
              <a:spcBef>
                <a:spcPts val="600"/>
              </a:spcBef>
              <a:spcAft>
                <a:spcPts val="0"/>
              </a:spcAft>
              <a:buSzPts val="2400"/>
              <a:buNone/>
            </a:pPr>
            <a:r>
              <a:rPr lang="en"/>
              <a:t>A collection which can store and give back items of a certain type. The items in this collection always go in the order - FIFO meaning First In First Out - the first item that we put in will be the first we get.</a:t>
            </a:r>
            <a:endParaRPr/>
          </a:p>
        </p:txBody>
      </p:sp>
      <p:sp>
        <p:nvSpPr>
          <p:cNvPr id="129" name="Google Shape;129;p20"/>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lt1"/>
                </a:solidFill>
              </a:rPr>
              <a:t>Collections with certain order</a:t>
            </a:r>
            <a:endParaRPr>
              <a:solidFill>
                <a:schemeClr val="lt1"/>
              </a:solidFill>
            </a:endParaRPr>
          </a:p>
          <a:p>
            <a:pPr indent="0" lvl="0" marL="0" rtl="0" algn="l">
              <a:lnSpc>
                <a:spcPct val="100000"/>
              </a:lnSpc>
              <a:spcBef>
                <a:spcPts val="0"/>
              </a:spcBef>
              <a:spcAft>
                <a:spcPts val="0"/>
              </a:spcAft>
              <a:buSzPts val="1800"/>
              <a:buNone/>
            </a:pPr>
            <a:r>
              <a:t/>
            </a:r>
            <a:endParaRPr/>
          </a:p>
        </p:txBody>
      </p:sp>
      <p:sp>
        <p:nvSpPr>
          <p:cNvPr id="130" name="Google Shape;130;p20"/>
          <p:cNvSpPr txBox="1"/>
          <p:nvPr>
            <p:ph idx="2" type="body"/>
          </p:nvPr>
        </p:nvSpPr>
        <p:spPr>
          <a:xfrm>
            <a:off x="5746476" y="146017"/>
            <a:ext cx="2981400" cy="466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b="1" lang="en"/>
              <a:t>Stack</a:t>
            </a:r>
            <a:endParaRPr b="1"/>
          </a:p>
          <a:p>
            <a:pPr indent="0" lvl="0" marL="0" rtl="0" algn="l">
              <a:lnSpc>
                <a:spcPct val="100000"/>
              </a:lnSpc>
              <a:spcBef>
                <a:spcPts val="600"/>
              </a:spcBef>
              <a:spcAft>
                <a:spcPts val="0"/>
              </a:spcAft>
              <a:buSzPts val="2400"/>
              <a:buNone/>
            </a:pPr>
            <a:r>
              <a:rPr lang="en"/>
              <a:t>A collection which can store and give back items of a certain type and also works in a particular order. LIFO is the order meaning Last In First Out. </a:t>
            </a:r>
            <a:endParaRPr/>
          </a:p>
        </p:txBody>
      </p:sp>
      <p:sp>
        <p:nvSpPr>
          <p:cNvPr id="131" name="Google Shape;131;p20"/>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p>
        </p:txBody>
      </p:sp>
      <p:grpSp>
        <p:nvGrpSpPr>
          <p:cNvPr id="132" name="Google Shape;132;p20"/>
          <p:cNvGrpSpPr/>
          <p:nvPr/>
        </p:nvGrpSpPr>
        <p:grpSpPr>
          <a:xfrm>
            <a:off x="7237200" y="4446050"/>
            <a:ext cx="1787850" cy="585600"/>
            <a:chOff x="6701425" y="4446050"/>
            <a:chExt cx="1787850" cy="585600"/>
          </a:xfrm>
        </p:grpSpPr>
        <p:pic>
          <p:nvPicPr>
            <p:cNvPr id="133" name="Google Shape;133;p20"/>
            <p:cNvPicPr preferRelativeResize="0"/>
            <p:nvPr/>
          </p:nvPicPr>
          <p:blipFill rotWithShape="1">
            <a:blip r:embed="rId3">
              <a:alphaModFix/>
            </a:blip>
            <a:srcRect b="0" l="0" r="0" t="0"/>
            <a:stretch/>
          </p:blipFill>
          <p:spPr>
            <a:xfrm>
              <a:off x="6701425" y="4486438"/>
              <a:ext cx="514350" cy="504825"/>
            </a:xfrm>
            <a:prstGeom prst="rect">
              <a:avLst/>
            </a:prstGeom>
            <a:noFill/>
            <a:ln>
              <a:noFill/>
            </a:ln>
          </p:spPr>
        </p:pic>
        <p:sp>
          <p:nvSpPr>
            <p:cNvPr id="134" name="Google Shape;134;p20"/>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1C4587"/>
                  </a:solidFill>
                  <a:latin typeface="Arial Black"/>
                  <a:ea typeface="Arial Black"/>
                  <a:cs typeface="Arial Black"/>
                  <a:sym typeface="Arial Black"/>
                </a:rPr>
                <a:t>SEDC 2019</a:t>
              </a:r>
              <a:r>
                <a:rPr b="0" i="0" lang="en" sz="1400" u="none" cap="none" strike="noStrike">
                  <a:solidFill>
                    <a:srgbClr val="5E85B9"/>
                  </a:solidFill>
                  <a:latin typeface="Arial Black"/>
                  <a:ea typeface="Arial Black"/>
                  <a:cs typeface="Arial Black"/>
                  <a:sym typeface="Arial Black"/>
                </a:rPr>
                <a:t> </a:t>
              </a:r>
              <a:endParaRPr b="0" i="0" sz="1400" u="none" cap="none" strike="noStrike">
                <a:solidFill>
                  <a:srgbClr val="5E85B9"/>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FC5E8"/>
                  </a:solidFill>
                  <a:latin typeface="Arial Black"/>
                  <a:ea typeface="Arial Black"/>
                  <a:cs typeface="Arial Black"/>
                  <a:sym typeface="Arial Black"/>
                </a:rPr>
                <a:t>C# Basic</a:t>
              </a:r>
              <a:endParaRPr b="0" i="0" sz="1400" u="none" cap="none" strike="noStrike">
                <a:solidFill>
                  <a:srgbClr val="9FC5E8"/>
                </a:solidFill>
                <a:latin typeface="Arial Black"/>
                <a:ea typeface="Arial Black"/>
                <a:cs typeface="Arial Black"/>
                <a:sym typeface="Arial Black"/>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48800" y="1638675"/>
            <a:ext cx="2091000" cy="94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Methods for manipulation</a:t>
            </a:r>
            <a:endParaRPr sz="2400"/>
          </a:p>
        </p:txBody>
      </p:sp>
      <p:sp>
        <p:nvSpPr>
          <p:cNvPr id="140" name="Google Shape;140;p21"/>
          <p:cNvSpPr txBox="1"/>
          <p:nvPr>
            <p:ph idx="1" type="body"/>
          </p:nvPr>
        </p:nvSpPr>
        <p:spPr>
          <a:xfrm>
            <a:off x="2553200" y="146014"/>
            <a:ext cx="5562000" cy="442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3000"/>
              <a:buNone/>
            </a:pPr>
            <a:r>
              <a:rPr lang="en" sz="2000">
                <a:solidFill>
                  <a:schemeClr val="dk1"/>
                </a:solidFill>
                <a:latin typeface="Arial"/>
                <a:ea typeface="Arial"/>
                <a:cs typeface="Arial"/>
                <a:sym typeface="Arial"/>
              </a:rPr>
              <a:t>For Dictionary and List</a:t>
            </a:r>
            <a:endParaRPr sz="2000">
              <a:solidFill>
                <a:schemeClr val="dk1"/>
              </a:solidFill>
              <a:latin typeface="Arial"/>
              <a:ea typeface="Arial"/>
              <a:cs typeface="Arial"/>
              <a:sym typeface="Arial"/>
            </a:endParaRPr>
          </a:p>
          <a:p>
            <a:pPr indent="-419100" lvl="0" marL="457200" rtl="0" algn="l">
              <a:lnSpc>
                <a:spcPct val="100000"/>
              </a:lnSpc>
              <a:spcBef>
                <a:spcPts val="600"/>
              </a:spcBef>
              <a:spcAft>
                <a:spcPts val="0"/>
              </a:spcAft>
              <a:buClr>
                <a:srgbClr val="6FA8DC"/>
              </a:buClr>
              <a:buSzPts val="3000"/>
              <a:buFont typeface="Arial"/>
              <a:buChar char="▸"/>
            </a:pPr>
            <a:r>
              <a:rPr b="1" lang="en" sz="2000">
                <a:solidFill>
                  <a:schemeClr val="dk1"/>
                </a:solidFill>
                <a:latin typeface="Arial"/>
                <a:ea typeface="Arial"/>
                <a:cs typeface="Arial"/>
                <a:sym typeface="Arial"/>
              </a:rPr>
              <a:t>Add </a:t>
            </a:r>
            <a:r>
              <a:rPr lang="en" sz="2000">
                <a:solidFill>
                  <a:schemeClr val="dk1"/>
                </a:solidFill>
                <a:latin typeface="Arial"/>
                <a:ea typeface="Arial"/>
                <a:cs typeface="Arial"/>
                <a:sym typeface="Arial"/>
              </a:rPr>
              <a:t>- adds item in the collection</a:t>
            </a:r>
            <a:endParaRPr sz="2000">
              <a:solidFill>
                <a:schemeClr val="dk1"/>
              </a:solidFill>
              <a:latin typeface="Arial"/>
              <a:ea typeface="Arial"/>
              <a:cs typeface="Arial"/>
              <a:sym typeface="Arial"/>
            </a:endParaRPr>
          </a:p>
          <a:p>
            <a:pPr indent="-419100" lvl="0" marL="457200" rtl="0" algn="l">
              <a:lnSpc>
                <a:spcPct val="100000"/>
              </a:lnSpc>
              <a:spcBef>
                <a:spcPts val="0"/>
              </a:spcBef>
              <a:spcAft>
                <a:spcPts val="0"/>
              </a:spcAft>
              <a:buClr>
                <a:srgbClr val="6FA8DC"/>
              </a:buClr>
              <a:buSzPts val="3000"/>
              <a:buFont typeface="Arial"/>
              <a:buChar char="▸"/>
            </a:pPr>
            <a:r>
              <a:rPr b="1" lang="en" sz="2000">
                <a:solidFill>
                  <a:schemeClr val="dk1"/>
                </a:solidFill>
                <a:latin typeface="Arial"/>
                <a:ea typeface="Arial"/>
                <a:cs typeface="Arial"/>
                <a:sym typeface="Arial"/>
              </a:rPr>
              <a:t>Remove </a:t>
            </a:r>
            <a:r>
              <a:rPr lang="en" sz="2000">
                <a:solidFill>
                  <a:schemeClr val="dk1"/>
                </a:solidFill>
                <a:latin typeface="Arial"/>
                <a:ea typeface="Arial"/>
                <a:cs typeface="Arial"/>
                <a:sym typeface="Arial"/>
              </a:rPr>
              <a:t>- removes item in the collection</a:t>
            </a:r>
            <a:endParaRPr sz="2000">
              <a:solidFill>
                <a:schemeClr val="dk1"/>
              </a:solidFill>
              <a:latin typeface="Arial"/>
              <a:ea typeface="Arial"/>
              <a:cs typeface="Arial"/>
              <a:sym typeface="Arial"/>
            </a:endParaRPr>
          </a:p>
          <a:p>
            <a:pPr indent="-419100" lvl="0" marL="457200" rtl="0" algn="l">
              <a:lnSpc>
                <a:spcPct val="100000"/>
              </a:lnSpc>
              <a:spcBef>
                <a:spcPts val="0"/>
              </a:spcBef>
              <a:spcAft>
                <a:spcPts val="0"/>
              </a:spcAft>
              <a:buClr>
                <a:srgbClr val="6FA8DC"/>
              </a:buClr>
              <a:buSzPts val="3000"/>
              <a:buFont typeface="Arial"/>
              <a:buChar char="▸"/>
            </a:pPr>
            <a:r>
              <a:rPr b="1" lang="en" sz="2000">
                <a:solidFill>
                  <a:schemeClr val="dk1"/>
                </a:solidFill>
                <a:latin typeface="Arial"/>
                <a:ea typeface="Arial"/>
                <a:cs typeface="Arial"/>
                <a:sym typeface="Arial"/>
              </a:rPr>
              <a:t>Count </a:t>
            </a:r>
            <a:r>
              <a:rPr lang="en" sz="2000">
                <a:solidFill>
                  <a:schemeClr val="dk1"/>
                </a:solidFill>
                <a:latin typeface="Arial"/>
                <a:ea typeface="Arial"/>
                <a:cs typeface="Arial"/>
                <a:sym typeface="Arial"/>
              </a:rPr>
              <a:t>- returns the number of elements</a:t>
            </a:r>
            <a:endParaRPr sz="2000">
              <a:solidFill>
                <a:schemeClr val="dk1"/>
              </a:solidFill>
              <a:latin typeface="Arial"/>
              <a:ea typeface="Arial"/>
              <a:cs typeface="Arial"/>
              <a:sym typeface="Arial"/>
            </a:endParaRPr>
          </a:p>
          <a:p>
            <a:pPr indent="0" lvl="0" marL="0" rtl="0" algn="l">
              <a:lnSpc>
                <a:spcPct val="100000"/>
              </a:lnSpc>
              <a:spcBef>
                <a:spcPts val="600"/>
              </a:spcBef>
              <a:spcAft>
                <a:spcPts val="0"/>
              </a:spcAft>
              <a:buSzPts val="3000"/>
              <a:buNone/>
            </a:pPr>
            <a:r>
              <a:rPr lang="en" sz="2000">
                <a:solidFill>
                  <a:schemeClr val="dk1"/>
                </a:solidFill>
                <a:latin typeface="Arial"/>
                <a:ea typeface="Arial"/>
                <a:cs typeface="Arial"/>
                <a:sym typeface="Arial"/>
              </a:rPr>
              <a:t>For Stack and Queue</a:t>
            </a:r>
            <a:endParaRPr sz="2000">
              <a:solidFill>
                <a:schemeClr val="dk1"/>
              </a:solidFill>
              <a:latin typeface="Arial"/>
              <a:ea typeface="Arial"/>
              <a:cs typeface="Arial"/>
              <a:sym typeface="Arial"/>
            </a:endParaRPr>
          </a:p>
          <a:p>
            <a:pPr indent="-419100" lvl="0" marL="457200" rtl="0" algn="l">
              <a:lnSpc>
                <a:spcPct val="100000"/>
              </a:lnSpc>
              <a:spcBef>
                <a:spcPts val="600"/>
              </a:spcBef>
              <a:spcAft>
                <a:spcPts val="0"/>
              </a:spcAft>
              <a:buClr>
                <a:srgbClr val="6FA8DC"/>
              </a:buClr>
              <a:buSzPts val="3000"/>
              <a:buFont typeface="Arial"/>
              <a:buChar char="▸"/>
            </a:pPr>
            <a:r>
              <a:rPr b="1" lang="en" sz="2000">
                <a:solidFill>
                  <a:schemeClr val="dk1"/>
                </a:solidFill>
                <a:latin typeface="Arial"/>
                <a:ea typeface="Arial"/>
                <a:cs typeface="Arial"/>
                <a:sym typeface="Arial"/>
              </a:rPr>
              <a:t>Enqueue</a:t>
            </a:r>
            <a:r>
              <a:rPr lang="en" sz="2000">
                <a:solidFill>
                  <a:schemeClr val="dk1"/>
                </a:solidFill>
                <a:latin typeface="Arial"/>
                <a:ea typeface="Arial"/>
                <a:cs typeface="Arial"/>
                <a:sym typeface="Arial"/>
              </a:rPr>
              <a:t>(queue) and </a:t>
            </a:r>
            <a:r>
              <a:rPr b="1" lang="en" sz="2000">
                <a:solidFill>
                  <a:schemeClr val="dk1"/>
                </a:solidFill>
                <a:latin typeface="Arial"/>
                <a:ea typeface="Arial"/>
                <a:cs typeface="Arial"/>
                <a:sym typeface="Arial"/>
              </a:rPr>
              <a:t>Push</a:t>
            </a:r>
            <a:r>
              <a:rPr lang="en" sz="2000">
                <a:solidFill>
                  <a:schemeClr val="dk1"/>
                </a:solidFill>
                <a:latin typeface="Arial"/>
                <a:ea typeface="Arial"/>
                <a:cs typeface="Arial"/>
                <a:sym typeface="Arial"/>
              </a:rPr>
              <a:t>(stack) add items to the collection</a:t>
            </a:r>
            <a:endParaRPr sz="2000">
              <a:solidFill>
                <a:schemeClr val="dk1"/>
              </a:solidFill>
              <a:latin typeface="Arial"/>
              <a:ea typeface="Arial"/>
              <a:cs typeface="Arial"/>
              <a:sym typeface="Arial"/>
            </a:endParaRPr>
          </a:p>
          <a:p>
            <a:pPr indent="-419100" lvl="0" marL="457200" rtl="0" algn="l">
              <a:lnSpc>
                <a:spcPct val="100000"/>
              </a:lnSpc>
              <a:spcBef>
                <a:spcPts val="0"/>
              </a:spcBef>
              <a:spcAft>
                <a:spcPts val="0"/>
              </a:spcAft>
              <a:buClr>
                <a:srgbClr val="6FA8DC"/>
              </a:buClr>
              <a:buSzPts val="3000"/>
              <a:buFont typeface="Arial"/>
              <a:buChar char="▸"/>
            </a:pPr>
            <a:r>
              <a:rPr b="1" lang="en" sz="2000">
                <a:solidFill>
                  <a:schemeClr val="dk1"/>
                </a:solidFill>
                <a:latin typeface="Arial"/>
                <a:ea typeface="Arial"/>
                <a:cs typeface="Arial"/>
                <a:sym typeface="Arial"/>
              </a:rPr>
              <a:t>Dequeue</a:t>
            </a:r>
            <a:r>
              <a:rPr lang="en" sz="2000">
                <a:solidFill>
                  <a:schemeClr val="dk1"/>
                </a:solidFill>
                <a:latin typeface="Arial"/>
                <a:ea typeface="Arial"/>
                <a:cs typeface="Arial"/>
                <a:sym typeface="Arial"/>
              </a:rPr>
              <a:t>(queue) and </a:t>
            </a:r>
            <a:r>
              <a:rPr b="1" lang="en" sz="2000">
                <a:solidFill>
                  <a:schemeClr val="dk1"/>
                </a:solidFill>
                <a:latin typeface="Arial"/>
                <a:ea typeface="Arial"/>
                <a:cs typeface="Arial"/>
                <a:sym typeface="Arial"/>
              </a:rPr>
              <a:t>Pop</a:t>
            </a:r>
            <a:r>
              <a:rPr lang="en" sz="2000">
                <a:solidFill>
                  <a:schemeClr val="dk1"/>
                </a:solidFill>
                <a:latin typeface="Arial"/>
                <a:ea typeface="Arial"/>
                <a:cs typeface="Arial"/>
                <a:sym typeface="Arial"/>
              </a:rPr>
              <a:t>(stack) remove the item that is next</a:t>
            </a:r>
            <a:endParaRPr sz="2000">
              <a:solidFill>
                <a:schemeClr val="dk1"/>
              </a:solidFill>
              <a:latin typeface="Arial"/>
              <a:ea typeface="Arial"/>
              <a:cs typeface="Arial"/>
              <a:sym typeface="Arial"/>
            </a:endParaRPr>
          </a:p>
          <a:p>
            <a:pPr indent="-419100" lvl="0" marL="457200" rtl="0" algn="l">
              <a:lnSpc>
                <a:spcPct val="100000"/>
              </a:lnSpc>
              <a:spcBef>
                <a:spcPts val="0"/>
              </a:spcBef>
              <a:spcAft>
                <a:spcPts val="0"/>
              </a:spcAft>
              <a:buClr>
                <a:srgbClr val="6FA8DC"/>
              </a:buClr>
              <a:buSzPts val="3000"/>
              <a:buFont typeface="Arial"/>
              <a:buChar char="▸"/>
            </a:pPr>
            <a:r>
              <a:rPr b="1" lang="en" sz="2000">
                <a:solidFill>
                  <a:schemeClr val="dk1"/>
                </a:solidFill>
                <a:latin typeface="Arial"/>
                <a:ea typeface="Arial"/>
                <a:cs typeface="Arial"/>
                <a:sym typeface="Arial"/>
              </a:rPr>
              <a:t>Peek </a:t>
            </a:r>
            <a:r>
              <a:rPr lang="en" sz="2000">
                <a:solidFill>
                  <a:schemeClr val="dk1"/>
                </a:solidFill>
                <a:latin typeface="Arial"/>
                <a:ea typeface="Arial"/>
                <a:cs typeface="Arial"/>
                <a:sym typeface="Arial"/>
              </a:rPr>
              <a:t>- Returns the item that is next</a:t>
            </a:r>
            <a:endParaRPr sz="2000">
              <a:solidFill>
                <a:schemeClr val="dk1"/>
              </a:solidFill>
              <a:latin typeface="Arial"/>
              <a:ea typeface="Arial"/>
              <a:cs typeface="Arial"/>
              <a:sym typeface="Arial"/>
            </a:endParaRPr>
          </a:p>
        </p:txBody>
      </p:sp>
      <p:sp>
        <p:nvSpPr>
          <p:cNvPr id="141" name="Google Shape;141;p21"/>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p>
        </p:txBody>
      </p:sp>
      <p:grpSp>
        <p:nvGrpSpPr>
          <p:cNvPr id="142" name="Google Shape;142;p21"/>
          <p:cNvGrpSpPr/>
          <p:nvPr/>
        </p:nvGrpSpPr>
        <p:grpSpPr>
          <a:xfrm>
            <a:off x="7237200" y="4446050"/>
            <a:ext cx="1787850" cy="585600"/>
            <a:chOff x="6701425" y="4446050"/>
            <a:chExt cx="1787850" cy="585600"/>
          </a:xfrm>
        </p:grpSpPr>
        <p:pic>
          <p:nvPicPr>
            <p:cNvPr id="143" name="Google Shape;143;p21"/>
            <p:cNvPicPr preferRelativeResize="0"/>
            <p:nvPr/>
          </p:nvPicPr>
          <p:blipFill rotWithShape="1">
            <a:blip r:embed="rId3">
              <a:alphaModFix/>
            </a:blip>
            <a:srcRect b="0" l="0" r="0" t="0"/>
            <a:stretch/>
          </p:blipFill>
          <p:spPr>
            <a:xfrm>
              <a:off x="6701425" y="4486438"/>
              <a:ext cx="514350" cy="504825"/>
            </a:xfrm>
            <a:prstGeom prst="rect">
              <a:avLst/>
            </a:prstGeom>
            <a:noFill/>
            <a:ln>
              <a:noFill/>
            </a:ln>
          </p:spPr>
        </p:pic>
        <p:sp>
          <p:nvSpPr>
            <p:cNvPr id="144" name="Google Shape;144;p21"/>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1C4587"/>
                  </a:solidFill>
                  <a:latin typeface="Arial Black"/>
                  <a:ea typeface="Arial Black"/>
                  <a:cs typeface="Arial Black"/>
                  <a:sym typeface="Arial Black"/>
                </a:rPr>
                <a:t>SEDC 2019</a:t>
              </a:r>
              <a:r>
                <a:rPr b="0" i="0" lang="en" sz="1400" u="none" cap="none" strike="noStrike">
                  <a:solidFill>
                    <a:srgbClr val="5E85B9"/>
                  </a:solidFill>
                  <a:latin typeface="Arial Black"/>
                  <a:ea typeface="Arial Black"/>
                  <a:cs typeface="Arial Black"/>
                  <a:sym typeface="Arial Black"/>
                </a:rPr>
                <a:t> </a:t>
              </a:r>
              <a:endParaRPr b="0" i="0" sz="1400" u="none" cap="none" strike="noStrike">
                <a:solidFill>
                  <a:srgbClr val="5E85B9"/>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FC5E8"/>
                  </a:solidFill>
                  <a:latin typeface="Arial Black"/>
                  <a:ea typeface="Arial Black"/>
                  <a:cs typeface="Arial Black"/>
                  <a:sym typeface="Arial Black"/>
                </a:rPr>
                <a:t>C# Basic</a:t>
              </a:r>
              <a:endParaRPr b="0" i="0" sz="1400" u="none" cap="none" strike="noStrike">
                <a:solidFill>
                  <a:srgbClr val="9FC5E8"/>
                </a:solidFill>
                <a:latin typeface="Arial Black"/>
                <a:ea typeface="Arial Black"/>
                <a:cs typeface="Arial Black"/>
                <a:sym typeface="Arial Black"/>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Aem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