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8be866e2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8be866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Write a class without access modifiers. Create an empty object from the class. After that try and change some of the properties.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Due to the protection level you couldn’t change them. Discuss if anyone knows the what’s the problem. After a short discussion introduce the access modifiers and add them to the class.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8be866e2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528be866e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Write a class without access modifiers. Create an empty object from the class. After that try and change some of the properties.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Due to the protection level you couldn’t change them. Discuss if anyone knows the what’s the problem. After a short discussion introduce the access modifiers and add them to the class.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8be866e2_1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528be866e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Write a class without access modifiers. Create an empty object from the class. After that try and change some of the properties.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Due to the protection level you couldn’t change them. Discuss if anyone knows the what’s the problem. After a short discussion introduce the access modifiers and add them to the class.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59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51" name="Google Shape;51;p11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1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62" name="Google Shape;62;p14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65" name="Google Shape;65;p15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70" name="Google Shape;70;p1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74" name="Google Shape;74;p1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80" name="Google Shape;80;p1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87" name="Google Shape;87;p19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95" name="Google Shape;95;p20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0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1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3" name="Google Shape;33;p7"/>
          <p:cNvPicPr preferRelativeResize="0"/>
          <p:nvPr/>
        </p:nvPicPr>
        <p:blipFill rotWithShape="1">
          <a:blip r:embed="rId2">
            <a:alphaModFix amt="20000"/>
          </a:blip>
          <a:srcRect b="30859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0" name="Google Shape;40;p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82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4" name="Google Shape;44;p10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ctrTitle"/>
          </p:nvPr>
        </p:nvSpPr>
        <p:spPr>
          <a:xfrm>
            <a:off x="753450" y="1734150"/>
            <a:ext cx="78930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Pig Game</a:t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142875" y="4314963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Igor Micev:</a:t>
            </a:r>
            <a:r>
              <a:rPr lang="en" sz="1800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igor.micev@seavus.com</a:t>
            </a:r>
            <a:endParaRPr sz="18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Trajan Stevkovski:</a:t>
            </a:r>
            <a:r>
              <a:rPr lang="en" sz="1800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trajan.stevkovski@seavus.com</a:t>
            </a:r>
            <a:endParaRPr sz="1800">
              <a:solidFill>
                <a:srgbClr val="1C4587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5" name="Google Shape;115;p25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16" name="Google Shape;11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5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203875" y="1626750"/>
            <a:ext cx="17124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Overview</a:t>
            </a:r>
            <a:endParaRPr sz="2400"/>
          </a:p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2874625" y="275350"/>
            <a:ext cx="57336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Pig game</a:t>
            </a:r>
            <a:r>
              <a:rPr lang="en" sz="1800"/>
              <a:t> is played by two players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Each player has his own score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Each turn has a turn-score(temporary score). </a:t>
            </a:r>
            <a:br>
              <a:rPr lang="en" sz="1800"/>
            </a:br>
            <a:r>
              <a:rPr lang="en" sz="1800"/>
              <a:t>A player rolls 2 dices: </a:t>
            </a:r>
            <a:br>
              <a:rPr lang="en" sz="1800"/>
            </a:br>
            <a:br>
              <a:rPr lang="en" sz="1800"/>
            </a:br>
            <a:r>
              <a:rPr lang="en" sz="1800"/>
              <a:t>If both dices are greater than 1, the sum of both dices should be added to the turn-score, and the player should have a choice to roll again(continue his turn) or stop his turn and add the current turn-score to his actual score</a:t>
            </a:r>
            <a:br>
              <a:rPr lang="en" sz="1800"/>
            </a:br>
            <a:br>
              <a:rPr lang="en" sz="1800"/>
            </a:br>
            <a:r>
              <a:rPr lang="en" sz="1800"/>
              <a:t>If at least one dice is 1 then the player loses his turn and the turn-score would not be added to his actual score</a:t>
            </a:r>
            <a:endParaRPr sz="1800"/>
          </a:p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5" name="Google Shape;125;p26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26" name="Google Shape;12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6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203875" y="1626750"/>
            <a:ext cx="185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Notes</a:t>
            </a:r>
            <a:endParaRPr sz="2400"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2482050" y="146014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The first turn should be assigned at random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The turn-score should be reset to 0 after each turn ends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The first player who scores 50 points wins</a:t>
            </a:r>
            <a:endParaRPr sz="2400"/>
          </a:p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27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36" name="Google Shape;13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7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roll the dice</a:t>
            </a:r>
            <a:endParaRPr/>
          </a:p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uck is believing you're lucky</a:t>
            </a:r>
            <a:endParaRPr/>
          </a:p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48800" y="1638675"/>
            <a:ext cx="20910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Templates</a:t>
            </a:r>
            <a:endParaRPr sz="2400"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Class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Name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Name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FullName()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Google Shape;152;p29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53" name="Google Shape;15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9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8800" y="1638675"/>
            <a:ext cx="20910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Templates</a:t>
            </a:r>
            <a:endParaRPr sz="2400"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Dice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Rnd(Random object)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Roll()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Clear()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63" name="Google Shape;16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30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8800" y="1638675"/>
            <a:ext cx="20910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Templates</a:t>
            </a:r>
            <a:endParaRPr sz="2400"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Arial"/>
              <a:buChar char="▸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▸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Rnd(Random object)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Winning Score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Player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Turn-Score(temp score)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Game Active (bool)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Players (Array of Player objects)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Dice (Array of Dice objects)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▸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StartGame()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CreatePlayers()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SetStartingPlayer()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ChangeActivePlayer()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▹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Google Shape;172;p31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73" name="Google Shape;17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1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181" name="Google Shape;181;p32"/>
          <p:cNvSpPr txBox="1"/>
          <p:nvPr>
            <p:ph idx="4294967295" type="ctrTitle"/>
          </p:nvPr>
        </p:nvSpPr>
        <p:spPr>
          <a:xfrm>
            <a:off x="2643900" y="440350"/>
            <a:ext cx="6210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80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b="1" i="0" sz="8000" u="none" cap="none" strike="noStrike">
              <a:solidFill>
                <a:srgbClr val="9FC5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2"/>
          <p:cNvSpPr txBox="1"/>
          <p:nvPr>
            <p:ph idx="4294967295" type="subTitle"/>
          </p:nvPr>
        </p:nvSpPr>
        <p:spPr>
          <a:xfrm>
            <a:off x="2772175" y="1837800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</a:pPr>
            <a:r>
              <a:rPr lang="en" sz="2400"/>
              <a:t>igor.micev@seavus.com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</a:pPr>
            <a:r>
              <a:rPr lang="en" sz="2400"/>
              <a:t>trajan.stevkovski@seavus.com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FA8DC"/>
              </a:buClr>
              <a:buSzPts val="30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