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68" autoAdjust="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mvc/integrate-controller-view-mode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mvc/implement-validation-in-asp.net-mv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3b6c78e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Integrate Controller, View and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g573b6c78e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17b023de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517b023de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17b023de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517b023de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a121f8d6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5a121f8d6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620bf3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Models are represented by a class.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Model is basically an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that keeps data that is ready for use and change if necessary.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 represents domain specific data and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business logic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MVC architecture.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means that the business logic dictates how the model will be structured as well as how many models do we need to create.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Domain or Core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models stay in a separate place, usually in a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separated project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 in a separate folder.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 if we create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class with properties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that is actually the model and the properties are the data storage units.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model is a _______ .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Shape of data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Collection of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 objects retrieve and store model state in the persistence store like a database.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 class holds data in public properties.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 the Model classes reside in the Model folder in MVC folder structure.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Adding a Model - Right click on Model folder -&gt; Add -&gt; click on Class.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public class 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Id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BillId</a:t>
            </a:r>
            <a:r>
              <a:rPr lang="en-US" dirty="0" smtClean="0"/>
              <a:t>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public double </a:t>
            </a:r>
            <a:r>
              <a:rPr lang="en-US" dirty="0" err="1" smtClean="0"/>
              <a:t>UserId</a:t>
            </a:r>
            <a:r>
              <a:rPr lang="en-US" dirty="0" smtClean="0"/>
              <a:t>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public virtual User </a:t>
            </a:r>
            <a:r>
              <a:rPr lang="en-US" dirty="0" err="1" smtClean="0"/>
              <a:t>User</a:t>
            </a:r>
            <a:r>
              <a:rPr lang="en-US" dirty="0" smtClean="0"/>
              <a:t>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public virtual Bill </a:t>
            </a:r>
            <a:r>
              <a:rPr lang="en-US" dirty="0" err="1" smtClean="0"/>
              <a:t>Bill</a:t>
            </a:r>
            <a:r>
              <a:rPr lang="en-US" dirty="0" smtClean="0"/>
              <a:t>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public virtual </a:t>
            </a:r>
            <a:r>
              <a:rPr lang="en-US" dirty="0" err="1" smtClean="0"/>
              <a:t>ICollection</a:t>
            </a:r>
            <a:r>
              <a:rPr lang="en-US" dirty="0" smtClean="0"/>
              <a:t>&lt;</a:t>
            </a:r>
            <a:r>
              <a:rPr lang="en-US" dirty="0" err="1" smtClean="0"/>
              <a:t>PizzaOrder</a:t>
            </a:r>
            <a:r>
              <a:rPr lang="en-US" dirty="0" smtClean="0"/>
              <a:t>&gt; </a:t>
            </a:r>
            <a:r>
              <a:rPr lang="en-US" dirty="0" err="1" smtClean="0"/>
              <a:t>PizzaOrders</a:t>
            </a:r>
            <a:r>
              <a:rPr lang="en-US" dirty="0" smtClean="0"/>
              <a:t>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public class Pizza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Id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public string Name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public virtual </a:t>
            </a:r>
            <a:r>
              <a:rPr lang="en-US" dirty="0" err="1" smtClean="0"/>
              <a:t>ICollection</a:t>
            </a:r>
            <a:r>
              <a:rPr lang="en-US" dirty="0" smtClean="0"/>
              <a:t>&lt;Size&gt; Sizes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public virtual </a:t>
            </a:r>
            <a:r>
              <a:rPr lang="en-US" dirty="0" err="1" smtClean="0"/>
              <a:t>ICollection</a:t>
            </a:r>
            <a:r>
              <a:rPr lang="en-US" dirty="0" smtClean="0"/>
              <a:t>&lt;</a:t>
            </a:r>
            <a:r>
              <a:rPr lang="en-US" dirty="0" err="1" smtClean="0"/>
              <a:t>PizzaOrder</a:t>
            </a:r>
            <a:r>
              <a:rPr lang="en-US" dirty="0" smtClean="0"/>
              <a:t>&gt; </a:t>
            </a:r>
            <a:r>
              <a:rPr lang="en-US" dirty="0" err="1" smtClean="0"/>
              <a:t>PizzaOrders</a:t>
            </a:r>
            <a:r>
              <a:rPr lang="en-US" dirty="0" smtClean="0"/>
              <a:t>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g5a1620bf3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9aede2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https://www.tutorialsteacher.com/mvc/integrate-controller-view-model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@Model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dirty="0" smtClean="0"/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IActionResult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-US" dirty="0" smtClean="0"/>
              <a:t>()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{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User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dirty="0" smtClean="0"/>
              <a:t>() {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"Bob"</a:t>
            </a:r>
            <a:r>
              <a:rPr lang="en-US" dirty="0" smtClean="0"/>
              <a:t>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Bobsky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"Bob Street"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Phone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0800234234</a:t>
            </a:r>
            <a:r>
              <a:rPr lang="en-US" dirty="0" smtClean="0"/>
              <a:t> };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Order</a:t>
            </a:r>
            <a:r>
              <a:rPr lang="en-US" dirty="0" smtClean="0"/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dirty="0" smtClean="0"/>
              <a:t>(){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Pizza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Kapri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10.5</a:t>
            </a:r>
            <a:r>
              <a:rPr lang="en-US" dirty="0" smtClean="0"/>
              <a:t> };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-US" dirty="0" smtClean="0"/>
              <a:t>(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dirty="0" smtClean="0"/>
              <a:t>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Sending data to view without model : </a:t>
            </a:r>
            <a:r>
              <a:rPr lang="en" sz="1100" b="1" dirty="0" smtClean="0"/>
              <a:t>ViewBag,</a:t>
            </a:r>
            <a:r>
              <a:rPr lang="en" sz="1100" b="1" baseline="0" dirty="0" smtClean="0"/>
              <a:t> </a:t>
            </a:r>
            <a:r>
              <a:rPr lang="en" sz="1100" b="1" dirty="0" smtClean="0"/>
              <a:t>ViewData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dirty="0" smtClean="0"/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IActionResult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-US" dirty="0" smtClean="0"/>
              <a:t>()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{ 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dirty="0" smtClean="0"/>
              <a:t>() {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"Bob"</a:t>
            </a:r>
            <a:r>
              <a:rPr lang="en-US" dirty="0" smtClean="0"/>
              <a:t>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Bobsky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"Bob Street"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Phone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0800234234</a:t>
            </a:r>
            <a:r>
              <a:rPr lang="en-US" dirty="0" smtClean="0"/>
              <a:t> };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dirty="0" smtClean="0"/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dirty="0" smtClean="0"/>
              <a:t>(){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Pizza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Kapri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10.5</a:t>
            </a:r>
            <a:r>
              <a:rPr lang="en-US" dirty="0" smtClean="0"/>
              <a:t> }; 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dirty="0" err="1" smtClean="0"/>
              <a:t>.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dirty="0" smtClean="0"/>
              <a:t>(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"Title"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"Home Page"</a:t>
            </a:r>
            <a:r>
              <a:rPr lang="en-US" dirty="0" smtClean="0"/>
              <a:t>);  //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ViewBag</a:t>
            </a:r>
            <a:r>
              <a:rPr lang="en-US" dirty="0" err="1" smtClean="0"/>
              <a:t>.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"Home Page"</a:t>
            </a:r>
            <a:r>
              <a:rPr lang="en-US" dirty="0" smtClean="0"/>
              <a:t>; 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dirty="0" err="1" smtClean="0"/>
              <a:t>.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dirty="0" smtClean="0"/>
              <a:t>(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"Order"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dirty="0" smtClean="0"/>
              <a:t>);  //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ViewBag</a:t>
            </a:r>
            <a:r>
              <a:rPr lang="en-US" dirty="0" err="1" smtClean="0"/>
              <a:t>.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dirty="0" smtClean="0"/>
              <a:t>;</a:t>
            </a:r>
            <a:endParaRPr lang="en-US" dirty="0" smtClean="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-US" dirty="0" smtClean="0"/>
              <a:t>();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 View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en-US" dirty="0" smtClean="0"/>
              <a:t>&gt;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dirty="0" smtClean="0"/>
              <a:t>["Title"]&lt;/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en-US" dirty="0" smtClean="0"/>
              <a:t>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 Will show up in our view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dirty="0" smtClean="0"/>
              <a:t>&gt; 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 Will break on build time 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US" dirty="0" smtClean="0"/>
              <a:t>&gt;Name: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dirty="0" smtClean="0"/>
              <a:t>["Order"].</a:t>
            </a:r>
            <a:r>
              <a:rPr lang="en-US" dirty="0" err="1" smtClean="0"/>
              <a:t>User.FirstName</a:t>
            </a:r>
            <a:r>
              <a:rPr lang="en-US" dirty="0" smtClean="0"/>
              <a:t>&lt;/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US" dirty="0" smtClean="0"/>
              <a:t>&gt; //&lt;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US" dirty="0" smtClean="0"/>
              <a:t>&gt;Name: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ViewBag.Order.User.FirstName</a:t>
            </a:r>
            <a:r>
              <a:rPr lang="en-US" dirty="0" smtClean="0"/>
              <a:t>&lt;/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US" dirty="0" smtClean="0"/>
              <a:t>&gt;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&lt;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US" dirty="0" smtClean="0"/>
              <a:t>&gt;Pizza: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dirty="0" smtClean="0"/>
              <a:t>["Order"].Pizza&lt;/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US" dirty="0" smtClean="0"/>
              <a:t>&gt; //&lt;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US" dirty="0" smtClean="0"/>
              <a:t>&gt;Pizza: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ViewBag.Order.Pizza</a:t>
            </a:r>
            <a:r>
              <a:rPr lang="en-US" dirty="0" smtClean="0"/>
              <a:t>&lt;/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US" dirty="0" smtClean="0"/>
              <a:t>&gt;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&lt;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US" dirty="0" smtClean="0"/>
              <a:t>&gt;Price: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dirty="0" smtClean="0"/>
              <a:t>["Order"].Price&lt;/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US" dirty="0" smtClean="0"/>
              <a:t>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dirty="0" smtClean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TempData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79aede2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79aede2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ViewBag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only transfers data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controller to view, not visa-versa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ViewBag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values will be null if redirection occurs.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ViewBag's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life only lasts during the current http request.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ViewBag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values will be null if redirection occurs.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579aede2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79aede2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only transfers data from controller to view, not vice-versa. It is valid only during the current request.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derived from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ViewDataDictionary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which is a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type.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ViewData's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life only lasts during current http request.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values will be cleared if redirection occurs.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value must be type cast before use.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ViewBag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internally inserts data into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dictionary. So the key of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ViewData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property of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ViewBag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must </a:t>
            </a:r>
            <a:r>
              <a:rPr lang="en-US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match.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g579aede2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9aede22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579aede22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7b023d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&lt;table</a:t>
            </a:r>
            <a:r>
              <a:rPr lang="en-US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class="table"&gt;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&lt;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@</a:t>
            </a:r>
            <a:r>
              <a:rPr lang="en-US" dirty="0" err="1" smtClean="0"/>
              <a:t>Html.DisplayNameFor</a:t>
            </a:r>
            <a:r>
              <a:rPr lang="en-US" dirty="0" smtClean="0"/>
              <a:t>(model =&gt; </a:t>
            </a:r>
            <a:r>
              <a:rPr lang="en-US" dirty="0" err="1" smtClean="0"/>
              <a:t>model.Name</a:t>
            </a:r>
            <a:r>
              <a:rPr lang="en-US" dirty="0" smtClean="0"/>
              <a:t>)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&lt;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@</a:t>
            </a:r>
            <a:r>
              <a:rPr lang="en-US" dirty="0" err="1" smtClean="0"/>
              <a:t>Html.DisplayNameFor</a:t>
            </a:r>
            <a:r>
              <a:rPr lang="en-US" dirty="0" smtClean="0"/>
              <a:t>(model =&gt; </a:t>
            </a:r>
            <a:r>
              <a:rPr lang="en-US" dirty="0" err="1" smtClean="0"/>
              <a:t>model.Size</a:t>
            </a:r>
            <a:r>
              <a:rPr lang="en-US" dirty="0" smtClean="0"/>
              <a:t>)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&lt;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</a:rPr>
              <a:t>@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lang="en-US" dirty="0" smtClean="0"/>
              <a:t> (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dirty="0" smtClean="0"/>
              <a:t> item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dirty="0" smtClean="0"/>
              <a:t> Model) {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&lt;td&gt;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@</a:t>
            </a:r>
            <a:r>
              <a:rPr lang="en-US" dirty="0" err="1" smtClean="0"/>
              <a:t>Html.DisplayFor</a:t>
            </a:r>
            <a:r>
              <a:rPr lang="en-US" dirty="0" smtClean="0"/>
              <a:t>(</a:t>
            </a:r>
            <a:r>
              <a:rPr lang="en-US" dirty="0" err="1" smtClean="0"/>
              <a:t>modelItem</a:t>
            </a:r>
            <a:r>
              <a:rPr lang="en-US" dirty="0" smtClean="0"/>
              <a:t> =&gt; </a:t>
            </a:r>
            <a:r>
              <a:rPr lang="en-US" dirty="0" err="1" smtClean="0"/>
              <a:t>item.Name</a:t>
            </a:r>
            <a:r>
              <a:rPr lang="en-US" dirty="0" smtClean="0"/>
              <a:t>)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&lt;/td&gt;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&lt;td&gt;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@</a:t>
            </a:r>
            <a:r>
              <a:rPr lang="en-US" dirty="0" err="1" smtClean="0"/>
              <a:t>Html.DisplayFor</a:t>
            </a:r>
            <a:r>
              <a:rPr lang="en-US" dirty="0" smtClean="0"/>
              <a:t>(</a:t>
            </a:r>
            <a:r>
              <a:rPr lang="en-US" dirty="0" err="1" smtClean="0"/>
              <a:t>modelItem</a:t>
            </a:r>
            <a:r>
              <a:rPr lang="en-US" dirty="0" smtClean="0"/>
              <a:t> =&gt; </a:t>
            </a:r>
            <a:r>
              <a:rPr lang="en-US" dirty="0" err="1" smtClean="0"/>
              <a:t>item.Size</a:t>
            </a:r>
            <a:r>
              <a:rPr lang="en-US" dirty="0" smtClean="0"/>
              <a:t>)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&lt;/td&gt;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&lt;td&gt;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@</a:t>
            </a:r>
            <a:r>
              <a:rPr lang="en-US" dirty="0" err="1" smtClean="0"/>
              <a:t>Html.ActionLink</a:t>
            </a:r>
            <a:r>
              <a:rPr lang="en-US" dirty="0" smtClean="0"/>
              <a:t>(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"Edit"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"Edit"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dirty="0" smtClean="0"/>
              <a:t> { id=</a:t>
            </a:r>
            <a:r>
              <a:rPr lang="en-US" dirty="0" err="1" smtClean="0"/>
              <a:t>item.Id</a:t>
            </a:r>
            <a:r>
              <a:rPr lang="en-US" dirty="0" smtClean="0"/>
              <a:t> }) | </a:t>
            </a:r>
            <a:r>
              <a:rPr lang="en-US" dirty="0" smtClean="0">
                <a:effectLst/>
              </a:rPr>
              <a:t>@</a:t>
            </a:r>
            <a:r>
              <a:rPr lang="en-US" dirty="0" err="1" smtClean="0"/>
              <a:t>Html.ActionLink</a:t>
            </a:r>
            <a:r>
              <a:rPr lang="en-US" dirty="0" smtClean="0"/>
              <a:t>(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"Details"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"Details"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dirty="0" smtClean="0"/>
              <a:t> { id=</a:t>
            </a:r>
            <a:r>
              <a:rPr lang="en-US" dirty="0" err="1" smtClean="0"/>
              <a:t>item.Id</a:t>
            </a:r>
            <a:r>
              <a:rPr lang="en-US" dirty="0" smtClean="0"/>
              <a:t> }) | </a:t>
            </a:r>
            <a:r>
              <a:rPr lang="en-US" dirty="0" smtClean="0">
                <a:effectLst/>
              </a:rPr>
              <a:t>@</a:t>
            </a:r>
            <a:r>
              <a:rPr lang="en-US" dirty="0" err="1" smtClean="0"/>
              <a:t>Html.ActionLink</a:t>
            </a:r>
            <a:r>
              <a:rPr lang="en-US" dirty="0" smtClean="0"/>
              <a:t>(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"Delete"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"Delete"</a:t>
            </a:r>
            <a:r>
              <a:rPr lang="en-US" dirty="0" smtClean="0"/>
              <a:t>,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dirty="0" smtClean="0"/>
              <a:t> { id 	= </a:t>
            </a:r>
            <a:r>
              <a:rPr lang="en-US" dirty="0" err="1" smtClean="0"/>
              <a:t>item.Id</a:t>
            </a:r>
            <a:r>
              <a:rPr lang="en-US" dirty="0" smtClean="0"/>
              <a:t> })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&lt;/td&gt;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&lt;/table&gt;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g517b023d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17b023de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https://www.tutorialsteacher.com/mvc/implement-validation-in-asp.net-mvc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this section, you will learn how to implement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 validations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ASP.NET MVC application.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DataAnnotations</a:t>
            </a:r>
            <a:endParaRPr lang="en-US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ASP.NET MVC uses </a:t>
            </a:r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DataAnnotations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attributes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implement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validations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ASP.NET MVC framework will automatically enforce these validation rules and display validation messages in the view.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MVC framework will automatically display the default error message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Required</a:t>
            </a:r>
            <a:r>
              <a:rPr lang="en-US" dirty="0" smtClean="0"/>
              <a:t>	Indicates that the property is a required field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StringLength</a:t>
            </a:r>
            <a:r>
              <a:rPr lang="en-US" dirty="0" smtClean="0"/>
              <a:t>	Defines a maximum length for string field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Range	Defines a maximum and minimum value for a numeric field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RegularExpression</a:t>
            </a:r>
            <a:r>
              <a:rPr lang="en-US" dirty="0" smtClean="0"/>
              <a:t>	Specifies that the field value must match with specified Regular Expression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CreditCard</a:t>
            </a:r>
            <a:r>
              <a:rPr lang="en-US" dirty="0" smtClean="0"/>
              <a:t>	Specifies that the specified field is a credit card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CustomValidation</a:t>
            </a:r>
            <a:r>
              <a:rPr lang="en-US" dirty="0" smtClean="0"/>
              <a:t>	Specified custom validation method to validate the field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EmailAddress</a:t>
            </a:r>
            <a:r>
              <a:rPr lang="en-US" dirty="0" smtClean="0"/>
              <a:t>	Validates with email address format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FileExtension</a:t>
            </a:r>
            <a:r>
              <a:rPr lang="en-US" dirty="0" smtClean="0"/>
              <a:t>	Validates with file extension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MaxLength</a:t>
            </a:r>
            <a:r>
              <a:rPr lang="en-US" dirty="0" smtClean="0"/>
              <a:t>	Specifies maximum length for a string field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MinLength</a:t>
            </a:r>
            <a:r>
              <a:rPr lang="en-US" dirty="0" smtClean="0"/>
              <a:t>	Specifies minimum length for a string field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Phone	Specifies that the field is a phone number using regular expression for phone numbers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Create the GET and POST Edit Action method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Try to Save edited values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 if the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ModelState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valid or not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b="1" dirty="0" smtClean="0"/>
              <a:t> (</a:t>
            </a:r>
            <a:r>
              <a:rPr lang="en-US" b="1" dirty="0" err="1" smtClean="0"/>
              <a:t>ModelState.IsValid</a:t>
            </a:r>
            <a:r>
              <a:rPr lang="en-US" b="1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ModelState.IsValid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determines that whether submitted values satisfy all the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DataAnnotation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validation attributes applied to model properties.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Generate VIEW after model is designed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ASP.NET MVC uses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DataAnnotations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attributes for validation.</a:t>
            </a: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DataAnnotations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attributes can be applied to the properties of the model class to indicate the kind of value the property will hold.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following validation attributes available by default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Required</a:t>
            </a:r>
          </a:p>
          <a:p>
            <a:pPr lvl="1"/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StringLength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Range</a:t>
            </a:r>
          </a:p>
          <a:p>
            <a:pPr lvl="1"/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RegularExpression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CreditCard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CustomValidation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EmailAddress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FileExtension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MaxLength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MinLength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Phone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 </a:t>
            </a:r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ValidationSummary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to display all the error messages in the view.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 </a:t>
            </a:r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ValidationMessageFor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ValidationMessage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helper method to display field level error messages in the view.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 whether the model is valid before updating in the action method 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ModelState.IsValid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Enable client side validation to display error messages without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postback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effect in the browser.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57" name="Google Shape;257;g517b023de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17b023de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View models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 classes that contain all the information that one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needs.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means that this class can have properties from multiple models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data first comes in the multiple domain models ( core, main models ) and then we map it to the view model to create a specific set of data needed for a view.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must always mark down our view models by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writing </a:t>
            </a:r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ViewModel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at the end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 the model name.</a:t>
            </a:r>
            <a:endParaRPr dirty="0"/>
          </a:p>
        </p:txBody>
      </p:sp>
      <p:sp>
        <p:nvSpPr>
          <p:cNvPr id="267" name="Google Shape;267;g517b023de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4" name="Google Shape;74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5" name="Google Shape;75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9" name="Google Shape;169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ova.milic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1130350" y="2450825"/>
            <a:ext cx="5825100" cy="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5000"/>
              <a:t>The Missing M</a:t>
            </a:r>
            <a:endParaRPr sz="10000"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 dirty="0"/>
              <a:t>Trainer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markova.milica@gmail.com</a:t>
            </a:r>
            <a:endParaRPr lang="en-US" dirty="0"/>
          </a:p>
          <a:p>
            <a:pPr marL="0" lvl="0" indent="0"/>
            <a:r>
              <a:rPr lang="en-US" b="1" dirty="0"/>
              <a:t>Assistant </a:t>
            </a:r>
            <a:r>
              <a:rPr lang="en-US" u="sng" dirty="0">
                <a:solidFill>
                  <a:schemeClr val="hlink"/>
                </a:solidFill>
              </a:rPr>
              <a:t>ristopavlov@gmail.com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pic>
        <p:nvPicPr>
          <p:cNvPr id="195" name="Google Shape;195;p30" descr="http://www.sedc.mk/wp-content/uploads/2016/05/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Model Usage</a:t>
            </a:r>
            <a:endParaRPr/>
          </a:p>
        </p:txBody>
      </p:sp>
      <p:pic>
        <p:nvPicPr>
          <p:cNvPr id="279" name="Google Shape;279;p39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061700"/>
            <a:ext cx="38004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00" y="3136938"/>
            <a:ext cx="44005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Create an action that uses all of the listed below: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ViewBag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TempData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</a:t>
            </a:r>
            <a:endParaRPr sz="2300"/>
          </a:p>
        </p:txBody>
      </p:sp>
      <p:pic>
        <p:nvPicPr>
          <p:cNvPr id="290" name="Google Shape;290;p40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0000"/>
              <a:t>?</a:t>
            </a:r>
            <a:endParaRPr sz="20000"/>
          </a:p>
        </p:txBody>
      </p:sp>
      <p:pic>
        <p:nvPicPr>
          <p:cNvPr id="298" name="Google Shape;298;p41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Module Contents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Transfer Data From Controller To View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ViewBag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TempData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Decoration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vs ViewModel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Usage</a:t>
            </a:r>
            <a:endParaRPr sz="2300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Transfer Data From Controller To View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/>
              <a:t>ViewBag(dynamic)</a:t>
            </a:r>
            <a:endParaRPr sz="2300" dirty="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/>
              <a:t>ViewData</a:t>
            </a:r>
            <a:endParaRPr sz="2300" dirty="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/>
              <a:t>TempData</a:t>
            </a:r>
            <a:endParaRPr sz="2300" dirty="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/>
              <a:t>Model</a:t>
            </a:r>
            <a:endParaRPr sz="2300" dirty="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 dirty="0"/>
          </a:p>
        </p:txBody>
      </p:sp>
      <p:pic>
        <p:nvPicPr>
          <p:cNvPr id="211" name="Google Shape;211;p32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ViewBag</a:t>
            </a:r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508000" y="1147155"/>
            <a:ext cx="64476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Allows you to share values dynamically to the view from the controller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 dynamic object without pre-set properties</a:t>
            </a:r>
            <a:endParaRPr sz="2300"/>
          </a:p>
        </p:txBody>
      </p:sp>
      <p:pic>
        <p:nvPicPr>
          <p:cNvPr id="220" name="Google Shape;220;p33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2477780"/>
            <a:ext cx="34290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000" y="2477780"/>
            <a:ext cx="27717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ViewData</a:t>
            </a: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508000" y="1147151"/>
            <a:ext cx="64476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 dictionary object to pass the data from Controller to View where data is passed in the form of key-value pair</a:t>
            </a:r>
            <a:endParaRPr sz="2300"/>
          </a:p>
        </p:txBody>
      </p:sp>
      <p:pic>
        <p:nvPicPr>
          <p:cNvPr id="231" name="Google Shape;231;p34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88" y="2334200"/>
            <a:ext cx="34194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88" y="4265401"/>
            <a:ext cx="4911738" cy="221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TempData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508000" y="1147152"/>
            <a:ext cx="6447600" cy="3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/>
              <a:t>TempData is a dictionary object to pass the data from one action to other action in the same Controller or different Controllers</a:t>
            </a:r>
            <a:endParaRPr sz="2300" dirty="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/>
              <a:t>Usually, TempData object will be stored in a session object</a:t>
            </a:r>
            <a:endParaRPr sz="2300" dirty="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/>
              <a:t>TempData scope is limited to the next request and if we want Tempdata to be available even further, we should use Keep and peek</a:t>
            </a:r>
            <a:endParaRPr sz="2300" dirty="0"/>
          </a:p>
        </p:txBody>
      </p:sp>
      <p:pic>
        <p:nvPicPr>
          <p:cNvPr id="242" name="Google Shape;242;p35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8000" y="1147155"/>
            <a:ext cx="64476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Is a simple class with properties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Should not contain any server side logic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51" name="Google Shape;251;p36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795784"/>
            <a:ext cx="4470849" cy="245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Model Decoration</a:t>
            </a:r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body" idx="1"/>
          </p:nvPr>
        </p:nvSpPr>
        <p:spPr>
          <a:xfrm>
            <a:off x="508000" y="1147156"/>
            <a:ext cx="64476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Properties can be decorated using attributes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61" name="Google Shape;261;p37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749075"/>
            <a:ext cx="6787750" cy="24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Model vs View Model</a:t>
            </a:r>
            <a:endParaRPr/>
          </a:p>
        </p:txBody>
      </p:sp>
      <p:sp>
        <p:nvSpPr>
          <p:cNvPr id="270" name="Google Shape;270;p38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/>
              <a:t>ViewModel is specific for a single View</a:t>
            </a:r>
            <a:endParaRPr sz="2300" dirty="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/>
              <a:t>Model can be reused for multiple views</a:t>
            </a:r>
            <a:endParaRPr sz="2300" dirty="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/>
              <a:t>Model example name: Author</a:t>
            </a:r>
            <a:endParaRPr sz="2300" dirty="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/>
              <a:t>ViewModel example name: AuthorWithBooks</a:t>
            </a:r>
            <a:endParaRPr sz="2300" dirty="0"/>
          </a:p>
        </p:txBody>
      </p:sp>
      <p:pic>
        <p:nvPicPr>
          <p:cNvPr id="271" name="Google Shape;271;p38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477</Words>
  <Application>Microsoft Office PowerPoint</Application>
  <PresentationFormat>On-screen Show (16:9)</PresentationFormat>
  <Paragraphs>208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Proxima Nova</vt:lpstr>
      <vt:lpstr>Arial</vt:lpstr>
      <vt:lpstr>Noto Sans Symbols</vt:lpstr>
      <vt:lpstr>Trebuchet MS</vt:lpstr>
      <vt:lpstr>Spearmint</vt:lpstr>
      <vt:lpstr>Facet</vt:lpstr>
      <vt:lpstr>The Missing M</vt:lpstr>
      <vt:lpstr>Module Contents</vt:lpstr>
      <vt:lpstr>Transfer Data From Controller To View</vt:lpstr>
      <vt:lpstr>ViewBag</vt:lpstr>
      <vt:lpstr>ViewData</vt:lpstr>
      <vt:lpstr>TempData</vt:lpstr>
      <vt:lpstr>Model</vt:lpstr>
      <vt:lpstr>Model Decoration</vt:lpstr>
      <vt:lpstr>Model vs View Model</vt:lpstr>
      <vt:lpstr>Model Usage</vt:lpstr>
      <vt:lpstr>Demo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Missing M</dc:title>
  <cp:lastModifiedBy>Milica Panzova</cp:lastModifiedBy>
  <cp:revision>75</cp:revision>
  <dcterms:modified xsi:type="dcterms:W3CDTF">2019-06-06T21:46:41Z</dcterms:modified>
</cp:coreProperties>
</file>