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6957f18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86957f18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6957f1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86957f1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957f18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86957f18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6957f18f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86957f18f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6957f18f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86957f18f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6957f18f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586957f18f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6957f18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86957f18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6957f1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86957f1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Google Shape;69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Google Shape;7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7000"/>
              <a:t>Filters(Basic)</a:t>
            </a:r>
            <a:endParaRPr sz="7000"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Trainer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markova.milica@gmail.com</a:t>
            </a:r>
            <a:endParaRPr lang="en-US" dirty="0"/>
          </a:p>
          <a:p>
            <a:pPr marL="0" lvl="0" indent="0"/>
            <a:r>
              <a:rPr lang="en-US" b="1" dirty="0"/>
              <a:t>Assistant </a:t>
            </a:r>
            <a:r>
              <a:rPr lang="en-US" u="sng" dirty="0">
                <a:solidFill>
                  <a:schemeClr val="hlink"/>
                </a:solidFill>
              </a:rPr>
              <a:t>ristopavlov@gmail.com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190" name="Google Shape;190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FIlters(Basic)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HTTP Verb Filters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ValidateInput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ValidateAntiForgeryToken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Authorize Filter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AllowAnonymous Filter</a:t>
            </a:r>
            <a:endParaRPr sz="2300"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97" name="Google Shape;197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Used mainly for routing in RestFull controllers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Filters the HTTP Verb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List of HTTP verb filters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HTTPGet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HTTPGet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HTTPPut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HTTPDelete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HTTPPatch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and many more...</a:t>
            </a:r>
            <a:endParaRPr sz="230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HTTP Verb Filters</a:t>
            </a:r>
            <a:endParaRPr/>
          </a:p>
        </p:txBody>
      </p:sp>
      <p:pic>
        <p:nvPicPr>
          <p:cNvPr id="206" name="Google Shape;206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Used to indicate that ActionMethod's input must be validated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Can be used to decorate ActionMethod or Controller</a:t>
            </a:r>
            <a:endParaRPr sz="2300"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ValidateInput Filter</a:t>
            </a:r>
            <a:endParaRPr/>
          </a:p>
        </p:txBody>
      </p:sp>
      <p:pic>
        <p:nvPicPr>
          <p:cNvPr id="215" name="Google Shape;215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Validates whether the submitted antiforgery token is present in cookies of the request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If anti forgery token is not valid it returns BadRequest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Prevents Hackers from submitting random data in  to our application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Anti forgery token is generated in view using a Html Helper</a:t>
            </a:r>
            <a:endParaRPr sz="230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ValidateAntiForgeryToken Filter</a:t>
            </a:r>
            <a:endParaRPr/>
          </a:p>
        </p:txBody>
      </p:sp>
      <p:pic>
        <p:nvPicPr>
          <p:cNvPr id="224" name="Google Shape;224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Used to trigger validation of authentication scheme (cookie,oidc,token)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Prevents Action Execution if authentication information is expired or it's not valid at all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Can decorate ActionMethod, but also the controller can be decorated so we don't have to decorate every ActionMethod individually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Can Filter Authorization(roles,claims)</a:t>
            </a:r>
            <a:endParaRPr sz="2300"/>
          </a:p>
        </p:txBody>
      </p:sp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Authorize Filter</a:t>
            </a:r>
            <a:endParaRPr/>
          </a:p>
        </p:txBody>
      </p:sp>
      <p:pic>
        <p:nvPicPr>
          <p:cNvPr id="233" name="Google Shape;233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508000" y="1147150"/>
            <a:ext cx="65361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Can decorate ActionMethods to  ignore authentication and authorization validation if the controller is decorated with the </a:t>
            </a:r>
            <a:r>
              <a:rPr lang="en" sz="2300" b="1" i="1"/>
              <a:t>Authorize </a:t>
            </a:r>
            <a:r>
              <a:rPr lang="en" sz="2300"/>
              <a:t>filter</a:t>
            </a:r>
            <a:endParaRPr sz="2300"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AllowAnonymous Filter</a:t>
            </a:r>
            <a:endParaRPr/>
          </a:p>
        </p:txBody>
      </p:sp>
      <p:pic>
        <p:nvPicPr>
          <p:cNvPr id="242" name="Google Shape;242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250" name="Google Shape;250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Noto Sans Symbols</vt:lpstr>
      <vt:lpstr>Trebuchet MS</vt:lpstr>
      <vt:lpstr>Simple Light</vt:lpstr>
      <vt:lpstr>Facet</vt:lpstr>
      <vt:lpstr>Filters(Basic)</vt:lpstr>
      <vt:lpstr>Agenda</vt:lpstr>
      <vt:lpstr>HTTP Verb Filters</vt:lpstr>
      <vt:lpstr>ValidateInput Filter</vt:lpstr>
      <vt:lpstr>ValidateAntiForgeryToken Filter</vt:lpstr>
      <vt:lpstr>Authorize Filter</vt:lpstr>
      <vt:lpstr>AllowAnonymous Filter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Filters(Basic)</dc:title>
  <cp:lastModifiedBy>Milica Panzova</cp:lastModifiedBy>
  <cp:revision>1</cp:revision>
  <dcterms:modified xsi:type="dcterms:W3CDTF">2019-06-10T07:14:17Z</dcterms:modified>
</cp:coreProperties>
</file>