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178dd4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a178dd4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6a560a9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586a560a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86a560a9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586a560a9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7bf2828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87bf2828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a121f8d6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5a121f8d6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a121f8d6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5a121f8d6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a121f8d6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5a121f8d6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a121f8d6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5a121f8d6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a234e89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5a234e89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a234e89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5a234e89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a234e893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a234e893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234e8930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a234e8930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121f8d6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a121f8d6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a121f8d6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5a121f8d6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67f0aa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5867f0a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6a560a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86a560a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86a560a9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586a560a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86a560a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586a560a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ova.milica@domai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hypertext/WWW/TheProjec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1130300" y="1241849"/>
            <a:ext cx="58251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7000"/>
              <a:t>ASP.NET</a:t>
            </a:r>
            <a:endParaRPr sz="7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7000"/>
              <a:t>MVC</a:t>
            </a:r>
            <a:endParaRPr sz="7000"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Trainer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markova.milica@gmail.com</a:t>
            </a:r>
            <a:endParaRPr dirty="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Assistant </a:t>
            </a:r>
            <a:r>
              <a:rPr lang="en" u="sng" dirty="0" smtClean="0">
                <a:solidFill>
                  <a:schemeClr val="hlink"/>
                </a:solidFill>
              </a:rPr>
              <a:t>ristopavlov@gmail.com</a:t>
            </a:r>
            <a:r>
              <a:rPr lang="en" b="1" dirty="0" smtClean="0"/>
              <a:t> </a:t>
            </a:r>
            <a:r>
              <a:rPr lang="en" dirty="0" smtClean="0"/>
              <a:t> </a:t>
            </a:r>
            <a:endParaRPr dirty="0"/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8 - Multi Layer Architecture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Repository Pattern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Creating First Repositories</a:t>
            </a:r>
            <a:endParaRPr sz="2300"/>
          </a:p>
        </p:txBody>
      </p:sp>
      <p:pic>
        <p:nvPicPr>
          <p:cNvPr id="274" name="Google Shape;274;p39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9 - Entity Framework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Object Relational Mapper(ORM)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Some famous ORMs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Entity Framework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DbContext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DbSet&lt;&gt;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DbSet&lt;&gt; Operations</a:t>
            </a:r>
            <a:endParaRPr sz="2300"/>
          </a:p>
        </p:txBody>
      </p:sp>
      <p:pic>
        <p:nvPicPr>
          <p:cNvPr id="283" name="Google Shape;283;p40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9 - Entity Framework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Data Annotation Attributes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Annotation Attributes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DataAnnotations.Schema Attributes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Relationships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One-To-One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One-To-Many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Many-To-Many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Possibilities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sz="2300"/>
          </a:p>
        </p:txBody>
      </p:sp>
      <p:pic>
        <p:nvPicPr>
          <p:cNvPr id="292" name="Google Shape;292;p4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Where And How It All Began?</a:t>
            </a:r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CERN(1989)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The first Hypertext Transfer Protocol(HTTP)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The first communication between http client and server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The first website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http://info.cern.ch/hypertext/WWW/TheProject.html</a:t>
            </a:r>
            <a:endParaRPr sz="21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301" name="Google Shape;301;p42" descr="http://www.sedc.mk/wp-content/uploads/2016/05/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HTML Editions</a:t>
            </a:r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HTML (1991)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HTML 2.0 (1995)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HTML 3.2 (1997)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HTML 4.01 (1999)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XHTML (2000)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HTML5 (2014)</a:t>
            </a:r>
            <a:endParaRPr sz="2100"/>
          </a:p>
        </p:txBody>
      </p:sp>
      <p:pic>
        <p:nvPicPr>
          <p:cNvPr id="310" name="Google Shape;310;p43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ECMAScript Editions</a:t>
            </a:r>
            <a:endParaRPr/>
          </a:p>
        </p:txBody>
      </p:sp>
      <p:pic>
        <p:nvPicPr>
          <p:cNvPr id="318" name="Google Shape;318;p44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1 (1997)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2 (1998)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3 (1999)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4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5 (2009)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5.1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2015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2016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2017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ES 2018</a:t>
            </a:r>
            <a:endParaRPr sz="2300"/>
          </a:p>
          <a:p>
            <a:pPr marL="558800" lvl="1" indent="-247650" algn="l" rtl="0">
              <a:spcBef>
                <a:spcPts val="80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subitem</a:t>
            </a:r>
            <a:endParaRPr sz="21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Static vs Dynamic Website</a:t>
            </a:r>
            <a:endParaRPr/>
          </a:p>
        </p:txBody>
      </p:sp>
      <p:pic>
        <p:nvPicPr>
          <p:cNvPr id="327" name="Google Shape;327;p45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782" y="1061688"/>
            <a:ext cx="5308350" cy="342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Dynamic Websites</a:t>
            </a:r>
            <a:endParaRPr/>
          </a:p>
        </p:txBody>
      </p:sp>
      <p:pic>
        <p:nvPicPr>
          <p:cNvPr id="336" name="Google Shape;336;p46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Construction is handled by an application server which processes some server-side scripts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100"/>
              <a:t>The Website is not served as a file but instead it is being generated on every request again and again</a:t>
            </a:r>
            <a:endParaRPr sz="2100"/>
          </a:p>
          <a:p>
            <a:pPr marL="254000" lvl="0" indent="-3238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Provide possibility to be connected to databases, APIs and other external resources</a:t>
            </a:r>
            <a:endParaRPr sz="21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626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Web Application Frameworks(just a few)</a:t>
            </a:r>
            <a:endParaRPr/>
          </a:p>
        </p:txBody>
      </p:sp>
      <p:pic>
        <p:nvPicPr>
          <p:cNvPr id="345" name="Google Shape;345;p47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47"/>
          <p:cNvSpPr txBox="1">
            <a:spLocks noGrp="1"/>
          </p:cNvSpPr>
          <p:nvPr>
            <p:ph type="body" idx="1"/>
          </p:nvPr>
        </p:nvSpPr>
        <p:spPr>
          <a:xfrm>
            <a:off x="508000" y="106170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ASP.NET MVC (C# or VB)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ASP.NET Core (C# or F#)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ASP.NET WebForms (C# or VB)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WCF (C# or VB)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Spring (Java or Scala)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Django (python)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Ruby on Rails (Ruby)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CodeIgniter (PHP)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Laravel (PHP)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Wordpress (PHP)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0000"/>
              <a:t>?</a:t>
            </a:r>
            <a:endParaRPr sz="20000"/>
          </a:p>
        </p:txBody>
      </p:sp>
      <p:pic>
        <p:nvPicPr>
          <p:cNvPr id="354" name="Google Shape;354;p48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0 - The Boring Part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Where And How It All Began?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HTML Editions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ECMAScript Editions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Static vs Dynamic Website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Dynamic Websites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Web Application Frameworks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1 - Let There Be Light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Various Project Templates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WebForms vs MVC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Creating the first Web Application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MVC Template Project Structure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ASP.NET MVC vs ASP.NET Core template</a:t>
            </a:r>
            <a:endParaRPr sz="23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211" name="Google Shape;211;p32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2 - MVC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MVC Concept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Controllers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Controller Actions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Controller Action Return Types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Razor View Engine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Partial Views And HTML Helpers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Naming Convention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pic>
        <p:nvPicPr>
          <p:cNvPr id="220" name="Google Shape;220;p33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3 - 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Transfer Data From Controller To View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ViewBag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TempData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Decoration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vs ViewModel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Usage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29" name="Google Shape;229;p34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4 - Navigation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Routing by naming Convention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Default Route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Default ActionMethod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Decorating ActionMethod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Controller Base Route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Route Parameters Using Route Attribute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38" name="Google Shape;238;p35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5 - UI and Forms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Creating Views Manually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Using DataBinding and HtmlHelpers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Scaffolding and View Templates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ModelState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Validation Attributes</a:t>
            </a:r>
            <a:endParaRPr sz="2300"/>
          </a:p>
        </p:txBody>
      </p:sp>
      <p:pic>
        <p:nvPicPr>
          <p:cNvPr id="247" name="Google Shape;247;p36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6 - FIlters(Basic)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HTTP Verb Filters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ValidateAntiForgeryToken Filter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ValidateInput Filter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Authorize Filter(only basics)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AllowAnonymous Filter(only basics)</a:t>
            </a:r>
            <a:endParaRPr sz="2300"/>
          </a:p>
        </p:txBody>
      </p:sp>
      <p:pic>
        <p:nvPicPr>
          <p:cNvPr id="256" name="Google Shape;256;p37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 7 - Working With Data(Basic)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Onion Architecture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Mocking 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Working With In-Memory Database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Data Seed</a:t>
            </a:r>
            <a:endParaRPr sz="2300"/>
          </a:p>
        </p:txBody>
      </p:sp>
      <p:pic>
        <p:nvPicPr>
          <p:cNvPr id="265" name="Google Shape;265;p38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598</Words>
  <Application>Microsoft Office PowerPoint</Application>
  <PresentationFormat>On-screen Show (16:9)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Trebuchet MS</vt:lpstr>
      <vt:lpstr>Noto Sans Symbols</vt:lpstr>
      <vt:lpstr>Proxima Nova</vt:lpstr>
      <vt:lpstr>Spearmint</vt:lpstr>
      <vt:lpstr>Facet</vt:lpstr>
      <vt:lpstr>ASP.NET MVC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Where And How It All Began?</vt:lpstr>
      <vt:lpstr>HTML Editions</vt:lpstr>
      <vt:lpstr>ECMAScript Editions</vt:lpstr>
      <vt:lpstr>Static vs Dynamic Website</vt:lpstr>
      <vt:lpstr>Dynamic Websites</vt:lpstr>
      <vt:lpstr>Web Application Frameworks(just a few)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cp:lastModifiedBy>Milica Panzova</cp:lastModifiedBy>
  <cp:revision>5</cp:revision>
  <dcterms:modified xsi:type="dcterms:W3CDTF">2019-05-31T15:16:55Z</dcterms:modified>
</cp:coreProperties>
</file>